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81" r:id="rId4"/>
    <p:sldMasterId id="2147483838" r:id="rId5"/>
  </p:sldMasterIdLst>
  <p:notesMasterIdLst>
    <p:notesMasterId r:id="rId41"/>
  </p:notesMasterIdLst>
  <p:handoutMasterIdLst>
    <p:handoutMasterId r:id="rId42"/>
  </p:handoutMasterIdLst>
  <p:sldIdLst>
    <p:sldId id="652" r:id="rId6"/>
    <p:sldId id="576" r:id="rId7"/>
    <p:sldId id="677" r:id="rId8"/>
    <p:sldId id="605" r:id="rId9"/>
    <p:sldId id="595" r:id="rId10"/>
    <p:sldId id="685" r:id="rId11"/>
    <p:sldId id="674" r:id="rId12"/>
    <p:sldId id="676" r:id="rId13"/>
    <p:sldId id="675" r:id="rId14"/>
    <p:sldId id="625" r:id="rId15"/>
    <p:sldId id="654" r:id="rId16"/>
    <p:sldId id="683" r:id="rId17"/>
    <p:sldId id="684" r:id="rId18"/>
    <p:sldId id="657" r:id="rId19"/>
    <p:sldId id="682" r:id="rId20"/>
    <p:sldId id="629" r:id="rId21"/>
    <p:sldId id="630" r:id="rId22"/>
    <p:sldId id="658" r:id="rId23"/>
    <p:sldId id="639" r:id="rId24"/>
    <p:sldId id="659" r:id="rId25"/>
    <p:sldId id="660" r:id="rId26"/>
    <p:sldId id="661" r:id="rId27"/>
    <p:sldId id="662" r:id="rId28"/>
    <p:sldId id="681" r:id="rId29"/>
    <p:sldId id="663" r:id="rId30"/>
    <p:sldId id="672" r:id="rId31"/>
    <p:sldId id="669" r:id="rId32"/>
    <p:sldId id="671" r:id="rId33"/>
    <p:sldId id="665" r:id="rId34"/>
    <p:sldId id="673" r:id="rId35"/>
    <p:sldId id="670" r:id="rId36"/>
    <p:sldId id="678" r:id="rId37"/>
    <p:sldId id="679" r:id="rId38"/>
    <p:sldId id="617" r:id="rId39"/>
    <p:sldId id="680" r:id="rId40"/>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504E845-C96A-4467-AF33-B07E6F287D8C}">
          <p14:sldIdLst>
            <p14:sldId id="652"/>
            <p14:sldId id="576"/>
            <p14:sldId id="677"/>
            <p14:sldId id="605"/>
            <p14:sldId id="595"/>
            <p14:sldId id="685"/>
            <p14:sldId id="674"/>
            <p14:sldId id="676"/>
            <p14:sldId id="675"/>
            <p14:sldId id="625"/>
            <p14:sldId id="654"/>
            <p14:sldId id="683"/>
            <p14:sldId id="684"/>
            <p14:sldId id="657"/>
            <p14:sldId id="682"/>
            <p14:sldId id="629"/>
            <p14:sldId id="630"/>
            <p14:sldId id="658"/>
            <p14:sldId id="639"/>
            <p14:sldId id="659"/>
            <p14:sldId id="660"/>
            <p14:sldId id="661"/>
            <p14:sldId id="662"/>
            <p14:sldId id="681"/>
            <p14:sldId id="663"/>
            <p14:sldId id="672"/>
            <p14:sldId id="669"/>
            <p14:sldId id="671"/>
            <p14:sldId id="665"/>
            <p14:sldId id="673"/>
            <p14:sldId id="670"/>
            <p14:sldId id="678"/>
            <p14:sldId id="679"/>
            <p14:sldId id="617"/>
            <p14:sldId id="680"/>
          </p14:sldIdLst>
        </p14:section>
      </p14:sectionLst>
    </p:ext>
    <p:ext uri="{EFAFB233-063F-42B5-8137-9DF3F51BA10A}">
      <p15:sldGuideLst xmlns:p15="http://schemas.microsoft.com/office/powerpoint/2012/main">
        <p15:guide id="8" pos="1090" userDrawn="1">
          <p15:clr>
            <a:srgbClr val="A4A3A4"/>
          </p15:clr>
        </p15:guide>
        <p15:guide id="10" pos="5472" userDrawn="1">
          <p15:clr>
            <a:srgbClr val="A4A3A4"/>
          </p15:clr>
        </p15:guide>
        <p15:guide id="15" pos="3864" userDrawn="1">
          <p15:clr>
            <a:srgbClr val="A4A3A4"/>
          </p15:clr>
        </p15:guide>
        <p15:guide id="26" pos="4666" userDrawn="1">
          <p15:clr>
            <a:srgbClr val="A4A3A4"/>
          </p15:clr>
        </p15:guide>
        <p15:guide id="33" pos="2882">
          <p15:clr>
            <a:srgbClr val="A4A3A4"/>
          </p15:clr>
        </p15:guide>
        <p15:guide id="34" orient="horz" pos="367" userDrawn="1">
          <p15:clr>
            <a:srgbClr val="A4A3A4"/>
          </p15:clr>
        </p15:guide>
      </p15:sldGuideLst>
    </p:ext>
    <p:ext uri="{2D200454-40CA-4A62-9FC3-DE9A4176ACB9}">
      <p15:notesGuideLst xmlns:p15="http://schemas.microsoft.com/office/powerpoint/2012/main">
        <p15:guide id="1" orient="horz" pos="2934"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 Wilson Bierman" initials="AWB"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843"/>
    <a:srgbClr val="1B1946"/>
    <a:srgbClr val="D9D9D9"/>
    <a:srgbClr val="FFFFFF"/>
    <a:srgbClr val="6A1416"/>
    <a:srgbClr val="00447C"/>
    <a:srgbClr val="679947"/>
    <a:srgbClr val="54075B"/>
    <a:srgbClr val="0093D0"/>
    <a:srgbClr val="1A1B1A"/>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61" autoAdjust="0"/>
    <p:restoredTop sz="79188" autoAdjust="0"/>
  </p:normalViewPr>
  <p:slideViewPr>
    <p:cSldViewPr snapToGrid="0" showGuides="1">
      <p:cViewPr varScale="1">
        <p:scale>
          <a:sx n="103" d="100"/>
          <a:sy n="103" d="100"/>
        </p:scale>
        <p:origin x="540" y="90"/>
      </p:cViewPr>
      <p:guideLst>
        <p:guide pos="1090"/>
        <p:guide pos="5472"/>
        <p:guide pos="3864"/>
        <p:guide pos="4666"/>
        <p:guide pos="2882"/>
        <p:guide orient="horz" pos="367"/>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howGuides="1">
      <p:cViewPr>
        <p:scale>
          <a:sx n="77" d="100"/>
          <a:sy n="77" d="100"/>
        </p:scale>
        <p:origin x="4032" y="624"/>
      </p:cViewPr>
      <p:guideLst>
        <p:guide orient="horz" pos="2934"/>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7"/>
            <a:ext cx="3037840" cy="464820"/>
          </a:xfrm>
          <a:prstGeom prst="rect">
            <a:avLst/>
          </a:prstGeom>
        </p:spPr>
        <p:txBody>
          <a:bodyPr vert="horz" lIns="93085" tIns="46542" rIns="93085" bIns="46542" rtlCol="0"/>
          <a:lstStyle>
            <a:lvl1pPr algn="l">
              <a:defRPr sz="1200"/>
            </a:lvl1pPr>
          </a:lstStyle>
          <a:p>
            <a:endParaRPr lang="en-US"/>
          </a:p>
        </p:txBody>
      </p:sp>
      <p:sp>
        <p:nvSpPr>
          <p:cNvPr id="3" name="Date Placeholder 2"/>
          <p:cNvSpPr>
            <a:spLocks noGrp="1"/>
          </p:cNvSpPr>
          <p:nvPr>
            <p:ph type="dt" sz="quarter" idx="1"/>
          </p:nvPr>
        </p:nvSpPr>
        <p:spPr>
          <a:xfrm>
            <a:off x="3970946" y="7"/>
            <a:ext cx="3037840" cy="464820"/>
          </a:xfrm>
          <a:prstGeom prst="rect">
            <a:avLst/>
          </a:prstGeom>
        </p:spPr>
        <p:txBody>
          <a:bodyPr vert="horz" lIns="93085" tIns="46542" rIns="93085" bIns="46542" rtlCol="0"/>
          <a:lstStyle>
            <a:lvl1pPr algn="r">
              <a:defRPr sz="1200"/>
            </a:lvl1pPr>
          </a:lstStyle>
          <a:p>
            <a:fld id="{2B12675C-C66F-43CC-8D6F-5DD0AD27A927}" type="datetimeFigureOut">
              <a:rPr lang="en-US" smtClean="0"/>
              <a:pPr/>
              <a:t>1/16/2020</a:t>
            </a:fld>
            <a:endParaRPr lang="en-US"/>
          </a:p>
        </p:txBody>
      </p:sp>
      <p:sp>
        <p:nvSpPr>
          <p:cNvPr id="4" name="Footer Placeholder 3"/>
          <p:cNvSpPr>
            <a:spLocks noGrp="1"/>
          </p:cNvSpPr>
          <p:nvPr>
            <p:ph type="ftr" sz="quarter" idx="2"/>
          </p:nvPr>
        </p:nvSpPr>
        <p:spPr>
          <a:xfrm>
            <a:off x="0" y="8829968"/>
            <a:ext cx="3037840" cy="464820"/>
          </a:xfrm>
          <a:prstGeom prst="rect">
            <a:avLst/>
          </a:prstGeom>
        </p:spPr>
        <p:txBody>
          <a:bodyPr vert="horz" lIns="93085" tIns="46542" rIns="93085" bIns="46542" rtlCol="0" anchor="b"/>
          <a:lstStyle>
            <a:lvl1pPr algn="l">
              <a:defRPr sz="1200"/>
            </a:lvl1pPr>
          </a:lstStyle>
          <a:p>
            <a:endParaRPr lang="en-US"/>
          </a:p>
        </p:txBody>
      </p:sp>
      <p:sp>
        <p:nvSpPr>
          <p:cNvPr id="5" name="Slide Number Placeholder 4"/>
          <p:cNvSpPr>
            <a:spLocks noGrp="1"/>
          </p:cNvSpPr>
          <p:nvPr>
            <p:ph type="sldNum" sz="quarter" idx="3"/>
          </p:nvPr>
        </p:nvSpPr>
        <p:spPr>
          <a:xfrm>
            <a:off x="3970946" y="8829968"/>
            <a:ext cx="3037840" cy="464820"/>
          </a:xfrm>
          <a:prstGeom prst="rect">
            <a:avLst/>
          </a:prstGeom>
        </p:spPr>
        <p:txBody>
          <a:bodyPr vert="horz" lIns="93085" tIns="46542" rIns="93085" bIns="46542" rtlCol="0" anchor="b"/>
          <a:lstStyle>
            <a:lvl1pPr algn="r">
              <a:defRPr sz="1200"/>
            </a:lvl1pPr>
          </a:lstStyle>
          <a:p>
            <a:fld id="{55705067-08ED-4719-8DA0-C34CB2E73CDB}" type="slidenum">
              <a:rPr lang="en-US" smtClean="0"/>
              <a:pPr/>
              <a:t>‹#›</a:t>
            </a:fld>
            <a:endParaRPr lang="en-US"/>
          </a:p>
        </p:txBody>
      </p:sp>
    </p:spTree>
    <p:extLst>
      <p:ext uri="{BB962C8B-B14F-4D97-AF65-F5344CB8AC3E}">
        <p14:creationId xmlns:p14="http://schemas.microsoft.com/office/powerpoint/2010/main" val="37315954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7"/>
            <a:ext cx="3037840" cy="464820"/>
          </a:xfrm>
          <a:prstGeom prst="rect">
            <a:avLst/>
          </a:prstGeom>
        </p:spPr>
        <p:txBody>
          <a:bodyPr vert="horz" lIns="93085" tIns="46542" rIns="93085" bIns="46542" rtlCol="0"/>
          <a:lstStyle>
            <a:lvl1pPr algn="l">
              <a:defRPr sz="1200"/>
            </a:lvl1pPr>
          </a:lstStyle>
          <a:p>
            <a:endParaRPr lang="en-US"/>
          </a:p>
        </p:txBody>
      </p:sp>
      <p:sp>
        <p:nvSpPr>
          <p:cNvPr id="3" name="Date Placeholder 2"/>
          <p:cNvSpPr>
            <a:spLocks noGrp="1"/>
          </p:cNvSpPr>
          <p:nvPr>
            <p:ph type="dt" idx="1"/>
          </p:nvPr>
        </p:nvSpPr>
        <p:spPr>
          <a:xfrm>
            <a:off x="3970946" y="7"/>
            <a:ext cx="3037840" cy="464820"/>
          </a:xfrm>
          <a:prstGeom prst="rect">
            <a:avLst/>
          </a:prstGeom>
        </p:spPr>
        <p:txBody>
          <a:bodyPr vert="horz" lIns="93085" tIns="46542" rIns="93085" bIns="46542" rtlCol="0"/>
          <a:lstStyle>
            <a:lvl1pPr algn="r">
              <a:defRPr sz="1200"/>
            </a:lvl1pPr>
          </a:lstStyle>
          <a:p>
            <a:fld id="{84DD8197-74F6-4BBC-B3E2-8B9F3487EA2A}" type="datetimeFigureOut">
              <a:rPr lang="en-US" smtClean="0"/>
              <a:pPr/>
              <a:t>1/16/2020</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085" tIns="46542" rIns="93085" bIns="46542" rtlCol="0" anchor="ctr"/>
          <a:lstStyle/>
          <a:p>
            <a:endParaRPr lang="en-US"/>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3085" tIns="46542" rIns="93085" bIns="4654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085" tIns="46542" rIns="93085" bIns="46542" rtlCol="0" anchor="b"/>
          <a:lstStyle>
            <a:lvl1pPr algn="l">
              <a:defRPr sz="1200"/>
            </a:lvl1pPr>
          </a:lstStyle>
          <a:p>
            <a:endParaRPr lang="en-US"/>
          </a:p>
        </p:txBody>
      </p:sp>
      <p:sp>
        <p:nvSpPr>
          <p:cNvPr id="7" name="Slide Number Placeholder 6"/>
          <p:cNvSpPr>
            <a:spLocks noGrp="1"/>
          </p:cNvSpPr>
          <p:nvPr>
            <p:ph type="sldNum" sz="quarter" idx="5"/>
          </p:nvPr>
        </p:nvSpPr>
        <p:spPr>
          <a:xfrm>
            <a:off x="3970946" y="8829968"/>
            <a:ext cx="3037840" cy="464820"/>
          </a:xfrm>
          <a:prstGeom prst="rect">
            <a:avLst/>
          </a:prstGeom>
        </p:spPr>
        <p:txBody>
          <a:bodyPr vert="horz" lIns="93085" tIns="46542" rIns="93085" bIns="46542" rtlCol="0" anchor="b"/>
          <a:lstStyle>
            <a:lvl1pPr algn="r">
              <a:defRPr sz="1200"/>
            </a:lvl1pPr>
          </a:lstStyle>
          <a:p>
            <a:fld id="{91C415A7-3CF1-41F6-9897-3C5523E189C2}" type="slidenum">
              <a:rPr lang="en-US" smtClean="0"/>
              <a:pPr/>
              <a:t>‹#›</a:t>
            </a:fld>
            <a:endParaRPr lang="en-US"/>
          </a:p>
        </p:txBody>
      </p:sp>
    </p:spTree>
    <p:extLst>
      <p:ext uri="{BB962C8B-B14F-4D97-AF65-F5344CB8AC3E}">
        <p14:creationId xmlns:p14="http://schemas.microsoft.com/office/powerpoint/2010/main" val="3819277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gpweb.gpstrategies.com/corp/its/Security/Security-Home.aspx"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latin typeface="Segoe UI" pitchFamily="34" charset="0"/>
                <a:cs typeface="Segoe UI" pitchFamily="34" charset="0"/>
              </a:rPr>
              <a:t>Data Revised  9.6.18</a:t>
            </a:r>
          </a:p>
          <a:p>
            <a:endParaRPr lang="en-US" dirty="0">
              <a:latin typeface="Segoe UI" pitchFamily="34" charset="0"/>
              <a:cs typeface="Segoe UI" pitchFamily="34" charset="0"/>
            </a:endParaRPr>
          </a:p>
          <a:p>
            <a:r>
              <a:rPr lang="en-US" b="1" dirty="0">
                <a:latin typeface="Segoe UI" pitchFamily="34" charset="0"/>
                <a:cs typeface="Segoe UI" pitchFamily="34" charset="0"/>
              </a:rPr>
              <a:t>Information Classification</a:t>
            </a:r>
          </a:p>
          <a:p>
            <a:endParaRPr lang="en-US" dirty="0">
              <a:latin typeface="Segoe UI" pitchFamily="34" charset="0"/>
              <a:cs typeface="Segoe UI" pitchFamily="34" charset="0"/>
            </a:endParaRPr>
          </a:p>
          <a:p>
            <a:r>
              <a:rPr lang="en-US" dirty="0">
                <a:latin typeface="Segoe UI" pitchFamily="34" charset="0"/>
                <a:cs typeface="Segoe UI" pitchFamily="34" charset="0"/>
              </a:rPr>
              <a:t>Information classification is a critical part of GP Strategies data security.  The following classifications should be applied to any document that is not classified as PUBLIC INFORMATION.  For more information regarding information classification and handling, please visit the IT Security Center </a:t>
            </a:r>
            <a:r>
              <a:rPr lang="en-US" u="sng" dirty="0">
                <a:latin typeface="Segoe UI" pitchFamily="34" charset="0"/>
                <a:cs typeface="Segoe UI" pitchFamily="34" charset="0"/>
                <a:hlinkClick r:id="rId3"/>
              </a:rPr>
              <a:t>https://gpweb.gpstrategies.com/corp/its/Security/Security-Home.aspx</a:t>
            </a:r>
            <a:endParaRPr lang="en-US" dirty="0">
              <a:latin typeface="Segoe UI" pitchFamily="34" charset="0"/>
              <a:cs typeface="Segoe UI" pitchFamily="34" charset="0"/>
            </a:endParaRPr>
          </a:p>
          <a:p>
            <a:endParaRPr lang="en-US" b="1" dirty="0">
              <a:latin typeface="Segoe UI" pitchFamily="34" charset="0"/>
              <a:cs typeface="Segoe UI" pitchFamily="34" charset="0"/>
            </a:endParaRPr>
          </a:p>
          <a:p>
            <a:endParaRPr lang="en-US" b="1" dirty="0">
              <a:latin typeface="Segoe UI" pitchFamily="34" charset="0"/>
              <a:cs typeface="Segoe UI" pitchFamily="34" charset="0"/>
            </a:endParaRPr>
          </a:p>
          <a:p>
            <a:r>
              <a:rPr lang="en-US" b="1" dirty="0">
                <a:latin typeface="Segoe UI" pitchFamily="34" charset="0"/>
                <a:cs typeface="Segoe UI" pitchFamily="34" charset="0"/>
              </a:rPr>
              <a:t>High Business Impact (HBI - GP Strategies Company Confidential) </a:t>
            </a:r>
            <a:endParaRPr lang="en-US" dirty="0">
              <a:latin typeface="Segoe UI" pitchFamily="34" charset="0"/>
              <a:cs typeface="Segoe UI" pitchFamily="34" charset="0"/>
            </a:endParaRPr>
          </a:p>
          <a:p>
            <a:r>
              <a:rPr lang="en-US" dirty="0">
                <a:latin typeface="Segoe UI" pitchFamily="34" charset="0"/>
                <a:cs typeface="Segoe UI" pitchFamily="34" charset="0"/>
              </a:rPr>
              <a:t>This classification category MUST be assigned to information asset types where unauthorized disclosure could cause severe or catastrophic material loss to GP Strategies, the Information Asset Owner, or relying parties. These are not actual GP Strategies classifications but some illustrative examples of what could be classified as HBI by the Information Asset Owner: </a:t>
            </a:r>
          </a:p>
          <a:p>
            <a:r>
              <a:rPr lang="en-US" dirty="0">
                <a:latin typeface="Segoe UI" pitchFamily="34" charset="0"/>
                <a:cs typeface="Segoe UI" pitchFamily="34" charset="0"/>
              </a:rPr>
              <a:t>• Authentication/authorization credentials and/or other information that can be used to directly or indirectly authenticate or authorize valuable transactions </a:t>
            </a:r>
          </a:p>
          <a:p>
            <a:r>
              <a:rPr lang="en-US" dirty="0">
                <a:latin typeface="Segoe UI" pitchFamily="34" charset="0"/>
                <a:cs typeface="Segoe UI" pitchFamily="34" charset="0"/>
              </a:rPr>
              <a:t>• Information under strict regulatory handling requirements (e.g., Directive 95/46/EC, GLBA, PCI, HIPAA, and CA SB1386) and/or business secrets (e.g., unannounced financials, trade secrets) </a:t>
            </a:r>
          </a:p>
          <a:p>
            <a:r>
              <a:rPr lang="en-US" dirty="0">
                <a:latin typeface="Segoe UI" pitchFamily="34" charset="0"/>
                <a:cs typeface="Segoe UI" pitchFamily="34" charset="0"/>
              </a:rPr>
              <a:t>• Source code, symbols, binaries, or specifications that could negatively impact GP Strategies competitive advantage or Intellectual Property rights </a:t>
            </a:r>
          </a:p>
          <a:p>
            <a:r>
              <a:rPr lang="en-US" dirty="0">
                <a:latin typeface="Segoe UI" pitchFamily="34" charset="0"/>
                <a:cs typeface="Segoe UI" pitchFamily="34" charset="0"/>
              </a:rPr>
              <a:t> </a:t>
            </a:r>
          </a:p>
          <a:p>
            <a:r>
              <a:rPr lang="en-US" b="1" dirty="0">
                <a:latin typeface="Segoe UI" pitchFamily="34" charset="0"/>
                <a:cs typeface="Segoe UI" pitchFamily="34" charset="0"/>
              </a:rPr>
              <a:t>Moderate Business Impact (MBI - GP Strategies Company Confidential)</a:t>
            </a:r>
            <a:endParaRPr lang="en-US" sz="800" dirty="0">
              <a:latin typeface="Segoe UI" pitchFamily="34" charset="0"/>
              <a:cs typeface="Segoe UI" pitchFamily="34" charset="0"/>
            </a:endParaRPr>
          </a:p>
          <a:p>
            <a:r>
              <a:rPr lang="en-US" dirty="0">
                <a:latin typeface="Segoe UI" pitchFamily="34" charset="0"/>
                <a:cs typeface="Segoe UI" pitchFamily="34" charset="0"/>
              </a:rPr>
              <a:t>This classification category MUST be assigned to information asset types where unauthorized disclosure could cause serious material loss to GP Strategies, the Information Asset Owner, or relying parties. These are not actual GP Strategies classifications but some illustrative examples of what could be classified as MBI by the Information Asset Owner: </a:t>
            </a:r>
          </a:p>
          <a:p>
            <a:r>
              <a:rPr lang="en-US" dirty="0">
                <a:latin typeface="Segoe UI" pitchFamily="34" charset="0"/>
                <a:cs typeface="Segoe UI" pitchFamily="34" charset="0"/>
              </a:rPr>
              <a:t>• Unreleased training materials and network infrastructure configurations and/or designs </a:t>
            </a:r>
          </a:p>
          <a:p>
            <a:r>
              <a:rPr lang="en-US" dirty="0">
                <a:latin typeface="Segoe UI" pitchFamily="34" charset="0"/>
                <a:cs typeface="Segoe UI" pitchFamily="34" charset="0"/>
              </a:rPr>
              <a:t>• Source code or binaries that, if reverse engineered or cloned, could result in serious material impact to the quality and/or integrity of GP Strategies products or brand. </a:t>
            </a:r>
          </a:p>
          <a:p>
            <a:r>
              <a:rPr lang="en-US" dirty="0">
                <a:latin typeface="Segoe UI" pitchFamily="34" charset="0"/>
                <a:cs typeface="Segoe UI" pitchFamily="34" charset="0"/>
              </a:rPr>
              <a:t> </a:t>
            </a:r>
          </a:p>
          <a:p>
            <a:r>
              <a:rPr lang="en-US" b="1" dirty="0">
                <a:latin typeface="Segoe UI" pitchFamily="34" charset="0"/>
                <a:cs typeface="Segoe UI" pitchFamily="34" charset="0"/>
              </a:rPr>
              <a:t>Low Business Impact (LBI - GP Strategies Company Confidential) </a:t>
            </a:r>
            <a:endParaRPr lang="en-US" dirty="0">
              <a:latin typeface="Segoe UI" pitchFamily="34" charset="0"/>
              <a:cs typeface="Segoe UI" pitchFamily="34" charset="0"/>
            </a:endParaRPr>
          </a:p>
          <a:p>
            <a:r>
              <a:rPr lang="en-US" dirty="0">
                <a:latin typeface="Segoe UI" pitchFamily="34" charset="0"/>
                <a:cs typeface="Segoe UI" pitchFamily="34" charset="0"/>
              </a:rPr>
              <a:t>This classification category MUST be assigned to information asset types where unauthorized disclosure could result in none to limited material loss to GP Strategies, the Information Asset Owner, or relying parties. These are not actual GP Strategies classifications but some illustrative examples of what could be classified as LBI by the Information Asset Owner: </a:t>
            </a:r>
          </a:p>
          <a:p>
            <a:r>
              <a:rPr lang="en-US" dirty="0">
                <a:latin typeface="Segoe UI" pitchFamily="34" charset="0"/>
                <a:cs typeface="Segoe UI" pitchFamily="34" charset="0"/>
              </a:rPr>
              <a:t>• Companywide announcements and information that all employees, contractors, and those under NDA have been approved to read </a:t>
            </a:r>
          </a:p>
          <a:p>
            <a:r>
              <a:rPr lang="en-US" dirty="0">
                <a:latin typeface="Segoe UI" pitchFamily="34" charset="0"/>
                <a:cs typeface="Segoe UI" pitchFamily="34" charset="0"/>
              </a:rPr>
              <a:t>• Source code for publicly released training materials. </a:t>
            </a:r>
          </a:p>
          <a:p>
            <a:r>
              <a:rPr lang="en-US" dirty="0">
                <a:latin typeface="Segoe UI" pitchFamily="34" charset="0"/>
                <a:cs typeface="Segoe UI" pitchFamily="34" charset="0"/>
              </a:rPr>
              <a:t> </a:t>
            </a:r>
          </a:p>
          <a:p>
            <a:r>
              <a:rPr lang="en-US" b="1" dirty="0">
                <a:latin typeface="Segoe UI" pitchFamily="34" charset="0"/>
                <a:cs typeface="Segoe UI" pitchFamily="34" charset="0"/>
              </a:rPr>
              <a:t>Public Information: </a:t>
            </a:r>
            <a:endParaRPr lang="en-US" dirty="0">
              <a:latin typeface="Segoe UI" pitchFamily="34" charset="0"/>
              <a:cs typeface="Segoe UI" pitchFamily="34" charset="0"/>
            </a:endParaRPr>
          </a:p>
          <a:p>
            <a:r>
              <a:rPr lang="en-US" dirty="0">
                <a:latin typeface="Segoe UI" pitchFamily="34" charset="0"/>
                <a:cs typeface="Segoe UI" pitchFamily="34" charset="0"/>
              </a:rPr>
              <a:t>This classification category is assigned to information intended for public use that, when used as intended, would have no adverse effect on the operations, assets, or reputation of GP Strategies, or the GP Strategies' obligations concerning information privacy. Public information requires no labeling.</a:t>
            </a:r>
          </a:p>
          <a:p>
            <a:endParaRPr lang="en-US" dirty="0">
              <a:latin typeface="Segoe UI" pitchFamily="34" charset="0"/>
              <a:cs typeface="Segoe UI" pitchFamily="34" charset="0"/>
            </a:endParaRPr>
          </a:p>
          <a:p>
            <a:endParaRPr lang="en-US" dirty="0">
              <a:latin typeface="Segoe UI" pitchFamily="34" charset="0"/>
              <a:cs typeface="Segoe UI" pitchFamily="34" charset="0"/>
            </a:endParaRPr>
          </a:p>
          <a:p>
            <a:endParaRPr lang="en-US" dirty="0"/>
          </a:p>
        </p:txBody>
      </p:sp>
      <p:sp>
        <p:nvSpPr>
          <p:cNvPr id="4" name="Slide Number Placeholder 3"/>
          <p:cNvSpPr>
            <a:spLocks noGrp="1"/>
          </p:cNvSpPr>
          <p:nvPr>
            <p:ph type="sldNum" sz="quarter" idx="10"/>
          </p:nvPr>
        </p:nvSpPr>
        <p:spPr/>
        <p:txBody>
          <a:bodyPr/>
          <a:lstStyle/>
          <a:p>
            <a:fld id="{91C415A7-3CF1-41F6-9897-3C5523E189C2}" type="slidenum">
              <a:rPr lang="en-US" smtClean="0"/>
              <a:pPr/>
              <a:t>1</a:t>
            </a:fld>
            <a:endParaRPr lang="en-US" dirty="0"/>
          </a:p>
        </p:txBody>
      </p:sp>
    </p:spTree>
    <p:extLst>
      <p:ext uri="{BB962C8B-B14F-4D97-AF65-F5344CB8AC3E}">
        <p14:creationId xmlns:p14="http://schemas.microsoft.com/office/powerpoint/2010/main" val="1305904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800" dirty="0"/>
              <a:t>The pirate adventure, complete with Pina Colada air fresheners to help create that island experience.  As a result, child sedation rates have dropped below 8% on his machines.  Additionally, he found he helped solved for a latent need with the air fresheners – parents have shared they feel more relaxed with the smell which in turn helps the kids even further.</a:t>
            </a:r>
          </a:p>
          <a:p>
            <a:pPr rtl="0" fontAlgn="ctr"/>
            <a:endParaRPr lang="en-US" sz="1800" dirty="0"/>
          </a:p>
          <a:p>
            <a:pPr rtl="0" fontAlgn="ctr"/>
            <a:r>
              <a:rPr lang="en-US" sz="1800" dirty="0"/>
              <a:t>In the end, this was a </a:t>
            </a:r>
            <a:r>
              <a:rPr lang="en-US" sz="1800" dirty="0" err="1"/>
              <a:t>succesful</a:t>
            </a:r>
            <a:r>
              <a:rPr lang="en-US" sz="1800" dirty="0"/>
              <a:t> </a:t>
            </a:r>
            <a:r>
              <a:rPr lang="en-US" sz="1800" dirty="0" err="1"/>
              <a:t>endevour</a:t>
            </a:r>
            <a:r>
              <a:rPr lang="en-US" sz="1800" dirty="0"/>
              <a:t> for Doug.  But this experience reinforced the need for Doug to think about his end users, and to Immerse, Observe and Engage with them before spending two years designing a new product.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5B834F-A7CC-4F0E-98F6-75E1924361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190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4705D-F9B0-CD41-9CEB-3EC82DFF3F4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5777" name="Text Box 1"/>
          <p:cNvSpPr txBox="1">
            <a:spLocks noChangeArrowheads="1"/>
          </p:cNvSpPr>
          <p:nvPr/>
        </p:nvSpPr>
        <p:spPr bwMode="auto">
          <a:xfrm>
            <a:off x="1035601" y="709739"/>
            <a:ext cx="4714742" cy="3592049"/>
          </a:xfrm>
          <a:prstGeom prst="rect">
            <a:avLst/>
          </a:prstGeom>
          <a:solidFill>
            <a:srgbClr val="FFFFFF"/>
          </a:solidFill>
          <a:ln w="9525">
            <a:solidFill>
              <a:srgbClr val="000000"/>
            </a:solidFill>
            <a:miter lim="800000"/>
            <a:headEnd/>
            <a:tailEnd/>
          </a:ln>
          <a:effectLst/>
        </p:spPr>
        <p:txBody>
          <a:bodyPr wrap="none" lIns="91002" tIns="45501" rIns="91002" bIns="45501"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778" name="Text Box 2"/>
          <p:cNvSpPr txBox="1">
            <a:spLocks noGrp="1" noChangeArrowheads="1"/>
          </p:cNvSpPr>
          <p:nvPr>
            <p:ph type="body"/>
          </p:nvPr>
        </p:nvSpPr>
        <p:spPr bwMode="auto">
          <a:xfrm>
            <a:off x="701995" y="4496081"/>
            <a:ext cx="5853111" cy="4258431"/>
          </a:xfrm>
          <a:prstGeom prst="rect">
            <a:avLst/>
          </a:prstGeom>
          <a:solidFill>
            <a:srgbClr val="FFFFFF"/>
          </a:solidFill>
          <a:ln w="9360">
            <a:solidFill>
              <a:srgbClr val="000000"/>
            </a:solidFill>
            <a:miter lim="800000"/>
            <a:headEnd/>
            <a:tailEnd/>
          </a:ln>
        </p:spPr>
        <p:txBody>
          <a:bodyPr lIns="93152" tIns="46576" rIns="93152" bIns="46576">
            <a:prstTxWarp prst="textNoShape">
              <a:avLst/>
            </a:prstTxWarp>
          </a:bodyPr>
          <a:lstStyle/>
          <a:p>
            <a:pPr>
              <a:spcBef>
                <a:spcPts val="448"/>
              </a:spcBef>
              <a:tabLst>
                <a:tab pos="0" algn="l"/>
                <a:tab pos="910025" algn="l"/>
                <a:tab pos="1820051" algn="l"/>
                <a:tab pos="2730076" algn="l"/>
                <a:tab pos="3640102" algn="l"/>
                <a:tab pos="4550128" algn="l"/>
                <a:tab pos="5460153" algn="l"/>
                <a:tab pos="6370179" algn="l"/>
                <a:tab pos="7280204" algn="l"/>
                <a:tab pos="8190229" algn="l"/>
                <a:tab pos="9100255" algn="l"/>
                <a:tab pos="10010281" algn="l"/>
              </a:tabLst>
            </a:pPr>
            <a:r>
              <a:rPr lang="en-US" dirty="0">
                <a:ea typeface="Lucida Sans Unicode" charset="-52"/>
                <a:cs typeface="Lucida Sans Unicode" charset="-52"/>
              </a:rPr>
              <a:t>BB</a:t>
            </a:r>
          </a:p>
        </p:txBody>
      </p:sp>
    </p:spTree>
    <p:extLst>
      <p:ext uri="{BB962C8B-B14F-4D97-AF65-F5344CB8AC3E}">
        <p14:creationId xmlns:p14="http://schemas.microsoft.com/office/powerpoint/2010/main" val="304410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415A7-3CF1-41F6-9897-3C5523E189C2}" type="slidenum">
              <a:rPr lang="en-US" smtClean="0"/>
              <a:pPr/>
              <a:t>20</a:t>
            </a:fld>
            <a:endParaRPr lang="en-US"/>
          </a:p>
        </p:txBody>
      </p:sp>
    </p:spTree>
    <p:extLst>
      <p:ext uri="{BB962C8B-B14F-4D97-AF65-F5344CB8AC3E}">
        <p14:creationId xmlns:p14="http://schemas.microsoft.com/office/powerpoint/2010/main" val="4204266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415A7-3CF1-41F6-9897-3C5523E189C2}" type="slidenum">
              <a:rPr lang="en-US" smtClean="0"/>
              <a:pPr/>
              <a:t>21</a:t>
            </a:fld>
            <a:endParaRPr lang="en-US"/>
          </a:p>
        </p:txBody>
      </p:sp>
    </p:spTree>
    <p:extLst>
      <p:ext uri="{BB962C8B-B14F-4D97-AF65-F5344CB8AC3E}">
        <p14:creationId xmlns:p14="http://schemas.microsoft.com/office/powerpoint/2010/main" val="95874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415A7-3CF1-41F6-9897-3C5523E189C2}" type="slidenum">
              <a:rPr lang="en-US" smtClean="0"/>
              <a:pPr/>
              <a:t>22</a:t>
            </a:fld>
            <a:endParaRPr lang="en-US"/>
          </a:p>
        </p:txBody>
      </p:sp>
    </p:spTree>
    <p:extLst>
      <p:ext uri="{BB962C8B-B14F-4D97-AF65-F5344CB8AC3E}">
        <p14:creationId xmlns:p14="http://schemas.microsoft.com/office/powerpoint/2010/main" val="2874589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415A7-3CF1-41F6-9897-3C5523E189C2}" type="slidenum">
              <a:rPr lang="en-US" smtClean="0"/>
              <a:pPr/>
              <a:t>23</a:t>
            </a:fld>
            <a:endParaRPr lang="en-US"/>
          </a:p>
        </p:txBody>
      </p:sp>
    </p:spTree>
    <p:extLst>
      <p:ext uri="{BB962C8B-B14F-4D97-AF65-F5344CB8AC3E}">
        <p14:creationId xmlns:p14="http://schemas.microsoft.com/office/powerpoint/2010/main" val="1343337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415A7-3CF1-41F6-9897-3C5523E189C2}" type="slidenum">
              <a:rPr lang="en-US" smtClean="0"/>
              <a:pPr/>
              <a:t>25</a:t>
            </a:fld>
            <a:endParaRPr lang="en-US" dirty="0"/>
          </a:p>
        </p:txBody>
      </p:sp>
    </p:spTree>
    <p:extLst>
      <p:ext uri="{BB962C8B-B14F-4D97-AF65-F5344CB8AC3E}">
        <p14:creationId xmlns:p14="http://schemas.microsoft.com/office/powerpoint/2010/main" val="707668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415A7-3CF1-41F6-9897-3C5523E189C2}" type="slidenum">
              <a:rPr lang="en-US" smtClean="0"/>
              <a:pPr/>
              <a:t>27</a:t>
            </a:fld>
            <a:endParaRPr lang="en-US" dirty="0"/>
          </a:p>
        </p:txBody>
      </p:sp>
    </p:spTree>
    <p:extLst>
      <p:ext uri="{BB962C8B-B14F-4D97-AF65-F5344CB8AC3E}">
        <p14:creationId xmlns:p14="http://schemas.microsoft.com/office/powerpoint/2010/main" val="1482770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t>
            </a:r>
            <a:r>
              <a:rPr lang="en-US" baseline="0" dirty="0"/>
              <a:t>are the elements of that journey that, when strategically configured, create an experience that meets the needs of the organization </a:t>
            </a:r>
            <a:r>
              <a:rPr lang="mr-IN" baseline="0" dirty="0"/>
              <a:t>–</a:t>
            </a:r>
            <a:r>
              <a:rPr lang="en-US" baseline="0" dirty="0"/>
              <a:t> and the learner.</a:t>
            </a:r>
          </a:p>
          <a:p>
            <a:endParaRPr lang="en-US" baseline="0" dirty="0"/>
          </a:p>
          <a:p>
            <a:r>
              <a:rPr lang="en-US" baseline="0" dirty="0"/>
              <a:t>Each of these elements needs to be used based on what we want to draw out of the learner.  Some are more passive while others invite learners to contribute their ideas or interact with others.  And, yes, you see ILT and vILT options included because they can be important elements of a technology based journey to anchor the experience or augment the path as appropriate.</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defTabSz="1199366">
              <a:defRPr/>
            </a:pPr>
            <a:fld id="{91C415A7-3CF1-41F6-9897-3C5523E189C2}" type="slidenum">
              <a:rPr lang="en-US" sz="1300">
                <a:solidFill>
                  <a:prstClr val="black"/>
                </a:solidFill>
                <a:latin typeface="Segoe UI Semilight" panose="020B0402040204020203" pitchFamily="34" charset="0"/>
              </a:rPr>
              <a:pPr defTabSz="1199366">
                <a:defRPr/>
              </a:pPr>
              <a:t>28</a:t>
            </a:fld>
            <a:endParaRPr lang="en-US" sz="1300" dirty="0">
              <a:solidFill>
                <a:prstClr val="black"/>
              </a:solidFill>
              <a:latin typeface="Segoe UI Semilight" panose="020B0402040204020203" pitchFamily="34" charset="0"/>
            </a:endParaRPr>
          </a:p>
        </p:txBody>
      </p:sp>
    </p:spTree>
    <p:extLst>
      <p:ext uri="{BB962C8B-B14F-4D97-AF65-F5344CB8AC3E}">
        <p14:creationId xmlns:p14="http://schemas.microsoft.com/office/powerpoint/2010/main" val="966709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sz="1200" dirty="0"/>
              <a:t>Learners are asked to share what Accountability means to them</a:t>
            </a:r>
          </a:p>
          <a:p>
            <a:pPr marL="285750" indent="-285750">
              <a:buFont typeface="Arial"/>
              <a:buChar char="•"/>
            </a:pPr>
            <a:r>
              <a:rPr lang="en-US" sz="1200" dirty="0"/>
              <a:t>They share their own experiences with the concept of Accountability and have the opportunity to hear from others how they perceive the topic</a:t>
            </a:r>
            <a:endParaRPr lang="en-US" dirty="0"/>
          </a:p>
          <a:p>
            <a:endParaRPr lang="en-US" dirty="0"/>
          </a:p>
        </p:txBody>
      </p:sp>
      <p:sp>
        <p:nvSpPr>
          <p:cNvPr id="4" name="Slide Number Placeholder 3"/>
          <p:cNvSpPr>
            <a:spLocks noGrp="1"/>
          </p:cNvSpPr>
          <p:nvPr>
            <p:ph type="sldNum" sz="quarter" idx="10"/>
          </p:nvPr>
        </p:nvSpPr>
        <p:spPr/>
        <p:txBody>
          <a:bodyPr/>
          <a:lstStyle/>
          <a:p>
            <a:fld id="{91C415A7-3CF1-41F6-9897-3C5523E189C2}" type="slidenum">
              <a:rPr lang="en-US" smtClean="0"/>
              <a:pPr/>
              <a:t>31</a:t>
            </a:fld>
            <a:endParaRPr lang="en-US" dirty="0"/>
          </a:p>
        </p:txBody>
      </p:sp>
    </p:spTree>
    <p:extLst>
      <p:ext uri="{BB962C8B-B14F-4D97-AF65-F5344CB8AC3E}">
        <p14:creationId xmlns:p14="http://schemas.microsoft.com/office/powerpoint/2010/main" val="3598730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415A7-3CF1-41F6-9897-3C5523E189C2}" type="slidenum">
              <a:rPr lang="en-US" smtClean="0"/>
              <a:pPr/>
              <a:t>3</a:t>
            </a:fld>
            <a:endParaRPr lang="en-US" dirty="0"/>
          </a:p>
        </p:txBody>
      </p:sp>
    </p:spTree>
    <p:extLst>
      <p:ext uri="{BB962C8B-B14F-4D97-AF65-F5344CB8AC3E}">
        <p14:creationId xmlns:p14="http://schemas.microsoft.com/office/powerpoint/2010/main" val="1477094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sz="1200" dirty="0"/>
              <a:t>Learners are asked to share what Accountability means to them</a:t>
            </a:r>
          </a:p>
          <a:p>
            <a:pPr marL="285750" indent="-285750">
              <a:buFont typeface="Arial"/>
              <a:buChar char="•"/>
            </a:pPr>
            <a:r>
              <a:rPr lang="en-US" sz="1200" dirty="0"/>
              <a:t>They share their own experiences with the concept of Accountability and have the opportunity to hear from others how they perceive the topic</a:t>
            </a:r>
            <a:endParaRPr lang="en-US" dirty="0"/>
          </a:p>
          <a:p>
            <a:endParaRPr lang="en-US" dirty="0"/>
          </a:p>
        </p:txBody>
      </p:sp>
      <p:sp>
        <p:nvSpPr>
          <p:cNvPr id="4" name="Slide Number Placeholder 3"/>
          <p:cNvSpPr>
            <a:spLocks noGrp="1"/>
          </p:cNvSpPr>
          <p:nvPr>
            <p:ph type="sldNum" sz="quarter" idx="10"/>
          </p:nvPr>
        </p:nvSpPr>
        <p:spPr/>
        <p:txBody>
          <a:bodyPr/>
          <a:lstStyle/>
          <a:p>
            <a:fld id="{91C415A7-3CF1-41F6-9897-3C5523E189C2}" type="slidenum">
              <a:rPr lang="en-US" smtClean="0"/>
              <a:pPr/>
              <a:t>32</a:t>
            </a:fld>
            <a:endParaRPr lang="en-US" dirty="0"/>
          </a:p>
        </p:txBody>
      </p:sp>
    </p:spTree>
    <p:extLst>
      <p:ext uri="{BB962C8B-B14F-4D97-AF65-F5344CB8AC3E}">
        <p14:creationId xmlns:p14="http://schemas.microsoft.com/office/powerpoint/2010/main" val="1356879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415A7-3CF1-41F6-9897-3C5523E189C2}" type="slidenum">
              <a:rPr lang="en-US" smtClean="0"/>
              <a:pPr/>
              <a:t>4</a:t>
            </a:fld>
            <a:endParaRPr lang="en-US" dirty="0"/>
          </a:p>
        </p:txBody>
      </p:sp>
    </p:spTree>
    <p:extLst>
      <p:ext uri="{BB962C8B-B14F-4D97-AF65-F5344CB8AC3E}">
        <p14:creationId xmlns:p14="http://schemas.microsoft.com/office/powerpoint/2010/main" val="3472188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415A7-3CF1-41F6-9897-3C5523E189C2}" type="slidenum">
              <a:rPr lang="en-US" smtClean="0"/>
              <a:pPr/>
              <a:t>6</a:t>
            </a:fld>
            <a:endParaRPr lang="en-US" dirty="0"/>
          </a:p>
        </p:txBody>
      </p:sp>
    </p:spTree>
    <p:extLst>
      <p:ext uri="{BB962C8B-B14F-4D97-AF65-F5344CB8AC3E}">
        <p14:creationId xmlns:p14="http://schemas.microsoft.com/office/powerpoint/2010/main" val="2066784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415A7-3CF1-41F6-9897-3C5523E189C2}" type="slidenum">
              <a:rPr lang="en-US" smtClean="0"/>
              <a:pPr/>
              <a:t>7</a:t>
            </a:fld>
            <a:endParaRPr lang="en-US" dirty="0"/>
          </a:p>
        </p:txBody>
      </p:sp>
    </p:spTree>
    <p:extLst>
      <p:ext uri="{BB962C8B-B14F-4D97-AF65-F5344CB8AC3E}">
        <p14:creationId xmlns:p14="http://schemas.microsoft.com/office/powerpoint/2010/main" val="493260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415A7-3CF1-41F6-9897-3C5523E189C2}" type="slidenum">
              <a:rPr lang="en-US" smtClean="0"/>
              <a:pPr/>
              <a:t>8</a:t>
            </a:fld>
            <a:endParaRPr lang="en-US" dirty="0"/>
          </a:p>
        </p:txBody>
      </p:sp>
    </p:spTree>
    <p:extLst>
      <p:ext uri="{BB962C8B-B14F-4D97-AF65-F5344CB8AC3E}">
        <p14:creationId xmlns:p14="http://schemas.microsoft.com/office/powerpoint/2010/main" val="2924678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415A7-3CF1-41F6-9897-3C5523E189C2}" type="slidenum">
              <a:rPr lang="en-US" smtClean="0"/>
              <a:pPr/>
              <a:t>9</a:t>
            </a:fld>
            <a:endParaRPr lang="en-US" dirty="0"/>
          </a:p>
        </p:txBody>
      </p:sp>
    </p:spTree>
    <p:extLst>
      <p:ext uri="{BB962C8B-B14F-4D97-AF65-F5344CB8AC3E}">
        <p14:creationId xmlns:p14="http://schemas.microsoft.com/office/powerpoint/2010/main" val="2264148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DAEE8-9EE4-48FC-B88C-1C8F72A57F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8389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rtl="0" fontAlgn="ctr"/>
            <a:r>
              <a:rPr lang="en-US" sz="1200" kern="1200" baseline="0" dirty="0">
                <a:solidFill>
                  <a:schemeClr val="tx1"/>
                </a:solidFill>
                <a:effectLst/>
                <a:ea typeface="+mn-ea"/>
                <a:cs typeface="+mn-cs"/>
              </a:rPr>
              <a:t>It</a:t>
            </a:r>
            <a:r>
              <a:rPr lang="en-US" sz="1200" kern="1200" dirty="0">
                <a:solidFill>
                  <a:schemeClr val="tx1"/>
                </a:solidFill>
                <a:effectLst/>
                <a:ea typeface="+mn-ea"/>
                <a:cs typeface="+mn-cs"/>
              </a:rPr>
              <a:t> looks great - </a:t>
            </a:r>
            <a:r>
              <a:rPr lang="en-US" sz="1200" kern="1200" baseline="0" dirty="0">
                <a:solidFill>
                  <a:schemeClr val="tx1"/>
                </a:solidFill>
                <a:effectLst/>
                <a:ea typeface="+mn-ea"/>
                <a:cs typeface="+mn-cs"/>
              </a:rPr>
              <a:t>cleaner,</a:t>
            </a:r>
            <a:r>
              <a:rPr lang="en-US" sz="1200" kern="1200" dirty="0">
                <a:solidFill>
                  <a:schemeClr val="tx1"/>
                </a:solidFill>
                <a:effectLst/>
                <a:ea typeface="+mn-ea"/>
                <a:cs typeface="+mn-cs"/>
              </a:rPr>
              <a:t> </a:t>
            </a:r>
            <a:r>
              <a:rPr lang="en-US" sz="1200" kern="1200" baseline="0" dirty="0">
                <a:solidFill>
                  <a:schemeClr val="tx1"/>
                </a:solidFill>
                <a:effectLst/>
                <a:ea typeface="+mn-ea"/>
                <a:cs typeface="+mn-cs"/>
              </a:rPr>
              <a:t>more modern. Doug was very proud of his work</a:t>
            </a:r>
            <a:r>
              <a:rPr lang="en-US" sz="1200" kern="1200" dirty="0">
                <a:solidFill>
                  <a:schemeClr val="tx1"/>
                </a:solidFill>
                <a:effectLst/>
                <a:ea typeface="+mn-ea"/>
                <a:cs typeface="+mn-cs"/>
              </a:rPr>
              <a:t> and </a:t>
            </a:r>
            <a:r>
              <a:rPr lang="en-US" sz="1200" kern="1200" baseline="0" dirty="0">
                <a:solidFill>
                  <a:schemeClr val="tx1"/>
                </a:solidFill>
                <a:effectLst/>
                <a:ea typeface="+mn-ea"/>
                <a:cs typeface="+mn-cs"/>
              </a:rPr>
              <a:t> started observing the usage in hospitals after installation. On one of his first observations,</a:t>
            </a:r>
            <a:r>
              <a:rPr lang="en-US" sz="1200" kern="1200" dirty="0">
                <a:solidFill>
                  <a:schemeClr val="tx1"/>
                </a:solidFill>
                <a:effectLst/>
                <a:ea typeface="+mn-ea"/>
                <a:cs typeface="+mn-cs"/>
              </a:rPr>
              <a:t> he followed a child patient into the scanning room and saw the child panic at the site of the machine.  </a:t>
            </a:r>
            <a:r>
              <a:rPr lang="en-US" sz="1200" kern="1200" baseline="0" dirty="0">
                <a:solidFill>
                  <a:schemeClr val="tx1"/>
                </a:solidFill>
                <a:effectLst/>
                <a:ea typeface="+mn-ea"/>
                <a:cs typeface="+mn-cs"/>
              </a:rPr>
              <a:t>In that moment, he realized he had failed = failed to take into account the design of the product for all of the users. He had designed it only from his point of view and hadn’t put himself in</a:t>
            </a:r>
            <a:r>
              <a:rPr lang="en-US" sz="1200" kern="1200" dirty="0">
                <a:solidFill>
                  <a:schemeClr val="tx1"/>
                </a:solidFill>
                <a:effectLst/>
                <a:ea typeface="+mn-ea"/>
                <a:cs typeface="+mn-cs"/>
              </a:rPr>
              <a:t> the patient’s shoes.  </a:t>
            </a:r>
            <a:r>
              <a:rPr lang="en-US" sz="1200" kern="1200" baseline="0" dirty="0">
                <a:solidFill>
                  <a:schemeClr val="tx1"/>
                </a:solidFill>
                <a:effectLst/>
                <a:ea typeface="+mn-ea"/>
                <a:cs typeface="+mn-cs"/>
              </a:rPr>
              <a:t>He then learned there was an 80% sedation rate for all children who need scans to try to calm them down. He accepted his failure and made it his mission to create a kid-friendly environment. </a:t>
            </a:r>
          </a:p>
          <a:p>
            <a:pPr lvl="1" rtl="0" fontAlgn="ctr"/>
            <a:endParaRPr lang="en-US" dirty="0"/>
          </a:p>
          <a:p>
            <a:pPr lvl="1" rtl="0" fontAlgn="ctr"/>
            <a:r>
              <a:rPr lang="en-US" sz="1200" kern="1200" dirty="0">
                <a:solidFill>
                  <a:schemeClr val="tx1"/>
                </a:solidFill>
                <a:effectLst/>
                <a:ea typeface="+mn-ea"/>
                <a:cs typeface="+mn-cs"/>
              </a:rPr>
              <a:t>A year later after following the design thinking methodology, Doug redesigned machines to be kid friendly by building out unique experiences such as this….</a:t>
            </a:r>
          </a:p>
          <a:p>
            <a:endParaRPr lang="en-US" dirty="0"/>
          </a:p>
          <a:p>
            <a:r>
              <a:rPr lang="en-US" dirty="0"/>
              <a:t>http://newsroom.gehealthcare.com/improving-the-patient-experience-one-exam-at-a-time/ </a:t>
            </a:r>
          </a:p>
          <a:p>
            <a:r>
              <a:rPr lang="en-US" dirty="0"/>
              <a:t>https://www.youtube.com/watch?v=jajduxPD6H4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5B834F-A7CC-4F0E-98F6-75E1924361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3164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png"/><Relationship Id="rId9" Type="http://schemas.openxmlformats.org/officeDocument/2006/relationships/image" Target="../media/image20.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png"/><Relationship Id="rId9" Type="http://schemas.openxmlformats.org/officeDocument/2006/relationships/image" Target="../media/image20.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27.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18.png"/><Relationship Id="rId11" Type="http://schemas.openxmlformats.org/officeDocument/2006/relationships/image" Target="../media/image27.emf"/><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png"/><Relationship Id="rId9" Type="http://schemas.openxmlformats.org/officeDocument/2006/relationships/image" Target="../media/image21.pn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7.emf"/><Relationship Id="rId4" Type="http://schemas.openxmlformats.org/officeDocument/2006/relationships/image" Target="../media/image17.png"/><Relationship Id="rId9" Type="http://schemas.openxmlformats.org/officeDocument/2006/relationships/image" Target="../media/image22.pn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18.png"/><Relationship Id="rId11" Type="http://schemas.openxmlformats.org/officeDocument/2006/relationships/image" Target="../media/image27.emf"/><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png"/><Relationship Id="rId9" Type="http://schemas.openxmlformats.org/officeDocument/2006/relationships/image" Target="../media/image21.png"/></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7.emf"/><Relationship Id="rId4" Type="http://schemas.openxmlformats.org/officeDocument/2006/relationships/image" Target="../media/image17.png"/><Relationship Id="rId9"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3 Custom Image">
    <p:spTree>
      <p:nvGrpSpPr>
        <p:cNvPr id="1" name=""/>
        <p:cNvGrpSpPr/>
        <p:nvPr/>
      </p:nvGrpSpPr>
      <p:grpSpPr>
        <a:xfrm>
          <a:off x="0" y="0"/>
          <a:ext cx="0" cy="0"/>
          <a:chOff x="0" y="0"/>
          <a:chExt cx="0" cy="0"/>
        </a:xfrm>
      </p:grpSpPr>
      <p:sp>
        <p:nvSpPr>
          <p:cNvPr id="3" name="Picture Placeholder 2"/>
          <p:cNvSpPr>
            <a:spLocks noGrp="1"/>
          </p:cNvSpPr>
          <p:nvPr>
            <p:ph type="pic" sz="quarter" idx="11" hasCustomPrompt="1"/>
          </p:nvPr>
        </p:nvSpPr>
        <p:spPr>
          <a:xfrm>
            <a:off x="0" y="-1"/>
            <a:ext cx="9144000" cy="3481755"/>
          </a:xfrm>
          <a:prstGeom prst="rect">
            <a:avLst/>
          </a:prstGeom>
        </p:spPr>
        <p:txBody>
          <a:bodyPr tIns="1005840"/>
          <a:lstStyle>
            <a:lvl1pPr marL="0" marR="0" indent="0" algn="ctr" defTabSz="914400" rtl="0" eaLnBrk="1" fontAlgn="auto" latinLnBrk="0" hangingPunct="1">
              <a:lnSpc>
                <a:spcPct val="100000"/>
              </a:lnSpc>
              <a:spcBef>
                <a:spcPct val="20000"/>
              </a:spcBef>
              <a:spcAft>
                <a:spcPts val="0"/>
              </a:spcAft>
              <a:buClr>
                <a:srgbClr val="F15D22"/>
              </a:buClr>
              <a:buSzTx/>
              <a:buFontTx/>
              <a:buNone/>
              <a:tabLst/>
              <a:defRPr sz="1200">
                <a:solidFill>
                  <a:srgbClr val="FF0000"/>
                </a:solidFill>
                <a:latin typeface="Segoe UI" panose="020B0502040204020203" pitchFamily="34" charset="0"/>
                <a:cs typeface="Segoe UI" panose="020B0502040204020203" pitchFamily="34" charset="0"/>
              </a:defRPr>
            </a:lvl1pPr>
          </a:lstStyle>
          <a:p>
            <a:pPr marL="285750" marR="0" lvl="0" indent="-285750" algn="l" defTabSz="914400" rtl="0" eaLnBrk="1" fontAlgn="auto" latinLnBrk="0" hangingPunct="1">
              <a:lnSpc>
                <a:spcPct val="100000"/>
              </a:lnSpc>
              <a:spcBef>
                <a:spcPct val="20000"/>
              </a:spcBef>
              <a:spcAft>
                <a:spcPts val="0"/>
              </a:spcAft>
              <a:buClr>
                <a:srgbClr val="F15D22"/>
              </a:buClr>
              <a:buSzTx/>
              <a:buFont typeface="Arial" pitchFamily="34" charset="0"/>
              <a:buChar char="•"/>
              <a:tabLst/>
              <a:defRPr/>
            </a:pPr>
            <a:r>
              <a:rPr lang="en-US" sz="2800" dirty="0">
                <a:solidFill>
                  <a:srgbClr val="FF0000"/>
                </a:solidFill>
                <a:latin typeface="Segoe UI" panose="020B0502040204020203" pitchFamily="34" charset="0"/>
                <a:cs typeface="Segoe UI" panose="020B0502040204020203" pitchFamily="34" charset="0"/>
              </a:rPr>
              <a:t>Click image icon &gt; browse local drive to select image &gt; insert &gt; send to back</a:t>
            </a:r>
            <a:endParaRPr lang="en-US" dirty="0"/>
          </a:p>
        </p:txBody>
      </p:sp>
      <p:grpSp>
        <p:nvGrpSpPr>
          <p:cNvPr id="20" name="Group 19"/>
          <p:cNvGrpSpPr/>
          <p:nvPr userDrawn="1"/>
        </p:nvGrpSpPr>
        <p:grpSpPr>
          <a:xfrm>
            <a:off x="876" y="5103001"/>
            <a:ext cx="9144000" cy="45722"/>
            <a:chOff x="0" y="2"/>
            <a:chExt cx="9144000" cy="45722"/>
          </a:xfrm>
        </p:grpSpPr>
        <p:sp>
          <p:nvSpPr>
            <p:cNvPr id="21" name="Rectangle 20"/>
            <p:cNvSpPr/>
            <p:nvPr/>
          </p:nvSpPr>
          <p:spPr>
            <a:xfrm rot="16200000">
              <a:off x="891540" y="-891538"/>
              <a:ext cx="45719" cy="1828800"/>
            </a:xfrm>
            <a:prstGeom prst="rect">
              <a:avLst/>
            </a:prstGeom>
            <a:solidFill>
              <a:srgbClr val="00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31" name="Rectangle 30"/>
            <p:cNvSpPr/>
            <p:nvPr/>
          </p:nvSpPr>
          <p:spPr>
            <a:xfrm rot="16200000">
              <a:off x="2720340" y="-891538"/>
              <a:ext cx="45719" cy="1828800"/>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32" name="Rectangle 31"/>
            <p:cNvSpPr/>
            <p:nvPr/>
          </p:nvSpPr>
          <p:spPr>
            <a:xfrm rot="16200000">
              <a:off x="4549141" y="-891538"/>
              <a:ext cx="45719" cy="1828800"/>
            </a:xfrm>
            <a:prstGeom prst="rect">
              <a:avLst/>
            </a:prstGeom>
            <a:solidFill>
              <a:srgbClr val="67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33" name="Rectangle 32"/>
            <p:cNvSpPr/>
            <p:nvPr/>
          </p:nvSpPr>
          <p:spPr>
            <a:xfrm rot="16200000">
              <a:off x="6377942" y="-891538"/>
              <a:ext cx="45719" cy="1828800"/>
            </a:xfrm>
            <a:prstGeom prst="rect">
              <a:avLst/>
            </a:prstGeom>
            <a:solidFill>
              <a:srgbClr val="34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34" name="Rectangle 33"/>
            <p:cNvSpPr/>
            <p:nvPr/>
          </p:nvSpPr>
          <p:spPr>
            <a:xfrm rot="16200000">
              <a:off x="8206741" y="-891535"/>
              <a:ext cx="45718" cy="1828800"/>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grpSp>
      <p:sp>
        <p:nvSpPr>
          <p:cNvPr id="11" name="Text Placeholder 39"/>
          <p:cNvSpPr>
            <a:spLocks noGrp="1"/>
          </p:cNvSpPr>
          <p:nvPr>
            <p:ph type="body" sz="quarter" idx="10"/>
          </p:nvPr>
        </p:nvSpPr>
        <p:spPr>
          <a:xfrm>
            <a:off x="5911" y="4520955"/>
            <a:ext cx="9145404" cy="307181"/>
          </a:xfrm>
          <a:prstGeom prst="rect">
            <a:avLst/>
          </a:prstGeom>
        </p:spPr>
        <p:txBody>
          <a:bodyPr lIns="0" tIns="0" rIns="0" bIns="0"/>
          <a:lstStyle>
            <a:lvl1pPr algn="ctr">
              <a:buNone/>
              <a:defRPr sz="1200">
                <a:latin typeface="Segoe UI" panose="020B0502040204020203" pitchFamily="34" charset="0"/>
                <a:cs typeface="Segoe UI" panose="020B0502040204020203" pitchFamily="34" charset="0"/>
              </a:defRPr>
            </a:lvl1pPr>
          </a:lstStyle>
          <a:p>
            <a:pPr lvl="0"/>
            <a:r>
              <a:rPr lang="en-US" dirty="0"/>
              <a:t>Click to edit Master text styles</a:t>
            </a:r>
          </a:p>
        </p:txBody>
      </p:sp>
      <p:sp>
        <p:nvSpPr>
          <p:cNvPr id="12" name="Title 1"/>
          <p:cNvSpPr>
            <a:spLocks noGrp="1"/>
          </p:cNvSpPr>
          <p:nvPr>
            <p:ph type="title" hasCustomPrompt="1"/>
          </p:nvPr>
        </p:nvSpPr>
        <p:spPr>
          <a:xfrm>
            <a:off x="7315" y="3702151"/>
            <a:ext cx="9135281" cy="993775"/>
          </a:xfrm>
          <a:prstGeom prst="rect">
            <a:avLst/>
          </a:prstGeom>
        </p:spPr>
        <p:txBody>
          <a:bodyPr lIns="0" tIns="0" rIns="0" bIns="91440" anchor="t" anchorCtr="0"/>
          <a:lstStyle>
            <a:lvl1pPr algn="ctr">
              <a:lnSpc>
                <a:spcPts val="3000"/>
              </a:lnSpc>
              <a:defRPr sz="2800">
                <a:latin typeface="Segoe UI" panose="020B0502040204020203" pitchFamily="34" charset="0"/>
                <a:cs typeface="Segoe UI" panose="020B0502040204020203" pitchFamily="34" charset="0"/>
              </a:defRPr>
            </a:lvl1pPr>
          </a:lstStyle>
          <a:p>
            <a:r>
              <a:rPr lang="en-US" dirty="0"/>
              <a:t>Click to edit Master title style</a:t>
            </a:r>
            <a:br>
              <a:rPr lang="en-US" dirty="0"/>
            </a:br>
            <a:br>
              <a:rPr lang="en-US" dirty="0"/>
            </a:br>
            <a:endParaRPr lang="en-US" dirty="0"/>
          </a:p>
        </p:txBody>
      </p:sp>
      <p:pic>
        <p:nvPicPr>
          <p:cNvPr id="13" name="Picture 12"/>
          <p:cNvPicPr>
            <a:picLocks noChangeAspect="1"/>
          </p:cNvPicPr>
          <p:nvPr userDrawn="1"/>
        </p:nvPicPr>
        <p:blipFill>
          <a:blip r:embed="rId2"/>
          <a:stretch>
            <a:fillRect/>
          </a:stretch>
        </p:blipFill>
        <p:spPr>
          <a:xfrm>
            <a:off x="-3445" y="1998597"/>
            <a:ext cx="9150889" cy="1487553"/>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08422" y="2668460"/>
            <a:ext cx="2289053" cy="701041"/>
          </a:xfrm>
          <a:prstGeom prst="rect">
            <a:avLst/>
          </a:prstGeom>
        </p:spPr>
      </p:pic>
    </p:spTree>
    <p:extLst>
      <p:ext uri="{BB962C8B-B14F-4D97-AF65-F5344CB8AC3E}">
        <p14:creationId xmlns:p14="http://schemas.microsoft.com/office/powerpoint/2010/main" val="4042204531"/>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guide id="3" pos="576">
          <p15:clr>
            <a:srgbClr val="FBAE40"/>
          </p15:clr>
        </p15:guide>
        <p15:guide id="4" pos="51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Understanding Requirement Slide">
    <p:spTree>
      <p:nvGrpSpPr>
        <p:cNvPr id="1" name=""/>
        <p:cNvGrpSpPr/>
        <p:nvPr/>
      </p:nvGrpSpPr>
      <p:grpSpPr>
        <a:xfrm>
          <a:off x="0" y="0"/>
          <a:ext cx="0" cy="0"/>
          <a:chOff x="0" y="0"/>
          <a:chExt cx="0" cy="0"/>
        </a:xfrm>
      </p:grpSpPr>
      <p:pic>
        <p:nvPicPr>
          <p:cNvPr id="12" name="Picture Placeholder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933449"/>
            <a:ext cx="9144000" cy="4207669"/>
          </a:xfrm>
          <a:prstGeom prst="rect">
            <a:avLst/>
          </a:prstGeom>
        </p:spPr>
      </p:pic>
      <p:sp>
        <p:nvSpPr>
          <p:cNvPr id="14" name="Rectangle 13"/>
          <p:cNvSpPr/>
          <p:nvPr userDrawn="1"/>
        </p:nvSpPr>
        <p:spPr>
          <a:xfrm>
            <a:off x="914400" y="1473799"/>
            <a:ext cx="7315200" cy="3044414"/>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1"/>
          </p:nvPr>
        </p:nvSpPr>
        <p:spPr>
          <a:xfrm>
            <a:off x="7007225" y="4867275"/>
            <a:ext cx="2133600" cy="273844"/>
          </a:xfrm>
        </p:spPr>
        <p:txBody>
          <a:bodyPr/>
          <a:lstStyle>
            <a:lvl1pPr>
              <a:defRPr sz="800">
                <a:solidFill>
                  <a:srgbClr val="343735"/>
                </a:solidFill>
                <a:latin typeface="Segoe UI" panose="020B0502040204020203" pitchFamily="34" charset="0"/>
              </a:defRPr>
            </a:lvl1pPr>
          </a:lstStyle>
          <a:p>
            <a:fld id="{02C8D0DF-C1CD-41D2-A83F-355550C212EF}" type="slidenum">
              <a:rPr lang="en-US" smtClean="0"/>
              <a:pPr/>
              <a:t>‹#›</a:t>
            </a:fld>
            <a:endParaRPr lang="en-US" dirty="0"/>
          </a:p>
        </p:txBody>
      </p:sp>
      <p:sp>
        <p:nvSpPr>
          <p:cNvPr id="13" name="Text Placeholder 11"/>
          <p:cNvSpPr>
            <a:spLocks noGrp="1"/>
          </p:cNvSpPr>
          <p:nvPr>
            <p:ph type="body" sz="quarter" idx="14"/>
          </p:nvPr>
        </p:nvSpPr>
        <p:spPr>
          <a:xfrm>
            <a:off x="1148864" y="1710101"/>
            <a:ext cx="6875582" cy="2633299"/>
          </a:xfrm>
          <a:prstGeom prst="rect">
            <a:avLst/>
          </a:prstGeom>
        </p:spPr>
        <p:txBody>
          <a:bodyPr lIns="0" tIns="0" rIns="0" bIns="0"/>
          <a:lstStyle>
            <a:lvl1pPr marL="228600" indent="-228600">
              <a:lnSpc>
                <a:spcPts val="2000"/>
              </a:lnSpc>
              <a:spcBef>
                <a:spcPts val="0"/>
              </a:spcBef>
              <a:spcAft>
                <a:spcPts val="1200"/>
              </a:spcAft>
              <a:buClr>
                <a:srgbClr val="0093D0"/>
              </a:buClr>
              <a:buSzPct val="100000"/>
              <a:tabLst>
                <a:tab pos="457200" algn="l"/>
              </a:tabLst>
              <a:defRPr sz="1600">
                <a:solidFill>
                  <a:srgbClr val="343735"/>
                </a:solidFill>
                <a:latin typeface="Segoe UI" panose="020B0502040204020203" pitchFamily="34" charset="0"/>
                <a:cs typeface="Segoe UI" panose="020B0502040204020203" pitchFamily="34" charset="0"/>
              </a:defRPr>
            </a:lvl1pPr>
            <a:lvl2pPr marL="514350" indent="-266700">
              <a:lnSpc>
                <a:spcPts val="1600"/>
              </a:lnSpc>
              <a:spcBef>
                <a:spcPts val="0"/>
              </a:spcBef>
              <a:spcAft>
                <a:spcPts val="1200"/>
              </a:spcAft>
              <a:buClr>
                <a:srgbClr val="0093D0"/>
              </a:buClr>
              <a:defRPr sz="1500">
                <a:solidFill>
                  <a:srgbClr val="343735"/>
                </a:solidFill>
                <a:latin typeface="Segoe UI" panose="020B0502040204020203" pitchFamily="34" charset="0"/>
                <a:cs typeface="Segoe UI" panose="020B0502040204020203" pitchFamily="34" charset="0"/>
              </a:defRPr>
            </a:lvl2pPr>
            <a:lvl3pPr marL="681038" indent="-166688">
              <a:lnSpc>
                <a:spcPts val="1600"/>
              </a:lnSpc>
              <a:spcBef>
                <a:spcPts val="0"/>
              </a:spcBef>
              <a:spcAft>
                <a:spcPts val="1200"/>
              </a:spcAft>
              <a:buClr>
                <a:srgbClr val="0093D0"/>
              </a:buClr>
              <a:defRPr sz="1400">
                <a:solidFill>
                  <a:srgbClr val="343735"/>
                </a:solidFill>
                <a:latin typeface="Segoe UI" panose="020B0502040204020203" pitchFamily="34" charset="0"/>
                <a:cs typeface="Segoe UI" panose="020B0502040204020203" pitchFamily="34" charset="0"/>
              </a:defRPr>
            </a:lvl3pPr>
          </a:lstStyle>
          <a:p>
            <a:pPr lvl="0"/>
            <a:r>
              <a:rPr lang="en-US" dirty="0"/>
              <a:t>Click to edit Master text styles</a:t>
            </a:r>
          </a:p>
          <a:p>
            <a:pPr lvl="1"/>
            <a:r>
              <a:rPr lang="en-US" dirty="0"/>
              <a:t>Second level</a:t>
            </a:r>
          </a:p>
          <a:p>
            <a:pPr lvl="2"/>
            <a:r>
              <a:rPr lang="en-US" dirty="0"/>
              <a:t>Third level</a:t>
            </a:r>
          </a:p>
        </p:txBody>
      </p:sp>
      <p:grpSp>
        <p:nvGrpSpPr>
          <p:cNvPr id="16" name="Group 15"/>
          <p:cNvGrpSpPr/>
          <p:nvPr userDrawn="1"/>
        </p:nvGrpSpPr>
        <p:grpSpPr>
          <a:xfrm>
            <a:off x="0" y="887015"/>
            <a:ext cx="9144000" cy="45722"/>
            <a:chOff x="0" y="2"/>
            <a:chExt cx="9144000" cy="45722"/>
          </a:xfrm>
        </p:grpSpPr>
        <p:sp>
          <p:nvSpPr>
            <p:cNvPr id="17" name="Rectangle 16"/>
            <p:cNvSpPr/>
            <p:nvPr/>
          </p:nvSpPr>
          <p:spPr>
            <a:xfrm rot="16200000">
              <a:off x="891540" y="-891538"/>
              <a:ext cx="45719" cy="1828800"/>
            </a:xfrm>
            <a:prstGeom prst="rect">
              <a:avLst/>
            </a:prstGeom>
            <a:solidFill>
              <a:srgbClr val="00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18" name="Rectangle 17"/>
            <p:cNvSpPr/>
            <p:nvPr/>
          </p:nvSpPr>
          <p:spPr>
            <a:xfrm rot="16200000">
              <a:off x="2720340" y="-891538"/>
              <a:ext cx="45719" cy="1828800"/>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19" name="Rectangle 18"/>
            <p:cNvSpPr/>
            <p:nvPr/>
          </p:nvSpPr>
          <p:spPr>
            <a:xfrm rot="16200000">
              <a:off x="4549141" y="-891538"/>
              <a:ext cx="45719" cy="1828800"/>
            </a:xfrm>
            <a:prstGeom prst="rect">
              <a:avLst/>
            </a:prstGeom>
            <a:solidFill>
              <a:srgbClr val="67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0" name="Rectangle 19"/>
            <p:cNvSpPr/>
            <p:nvPr/>
          </p:nvSpPr>
          <p:spPr>
            <a:xfrm rot="16200000">
              <a:off x="6377942" y="-891538"/>
              <a:ext cx="45719" cy="1828800"/>
            </a:xfrm>
            <a:prstGeom prst="rect">
              <a:avLst/>
            </a:prstGeom>
            <a:solidFill>
              <a:srgbClr val="34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5" name="Rectangle 24"/>
            <p:cNvSpPr/>
            <p:nvPr/>
          </p:nvSpPr>
          <p:spPr>
            <a:xfrm rot="16200000">
              <a:off x="8206741" y="-891535"/>
              <a:ext cx="45718" cy="1828800"/>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grpSp>
      <p:sp>
        <p:nvSpPr>
          <p:cNvPr id="15" name="Title 1"/>
          <p:cNvSpPr>
            <a:spLocks noGrp="1"/>
          </p:cNvSpPr>
          <p:nvPr>
            <p:ph type="title" hasCustomPrompt="1"/>
          </p:nvPr>
        </p:nvSpPr>
        <p:spPr>
          <a:xfrm>
            <a:off x="0" y="0"/>
            <a:ext cx="9144000" cy="933450"/>
          </a:xfrm>
          <a:prstGeom prst="rect">
            <a:avLst/>
          </a:prstGeom>
        </p:spPr>
        <p:txBody>
          <a:bodyPr lIns="0" tIns="0" rIns="0" bIns="0" anchor="ctr" anchorCtr="0"/>
          <a:lstStyle>
            <a:lvl1pPr algn="ctr">
              <a:lnSpc>
                <a:spcPts val="3000"/>
              </a:lnSpc>
              <a:spcBef>
                <a:spcPts val="0"/>
              </a:spcBef>
              <a:defRPr sz="2800">
                <a:solidFill>
                  <a:srgbClr val="343735"/>
                </a:solidFill>
                <a:latin typeface="Segoe UI" panose="020B0502040204020203" pitchFamily="34" charset="0"/>
                <a:cs typeface="Segoe UI" panose="020B0502040204020203" pitchFamily="34" charset="0"/>
              </a:defRPr>
            </a:lvl1pPr>
          </a:lstStyle>
          <a:p>
            <a:br>
              <a:rPr lang="en-US" dirty="0"/>
            </a:br>
            <a:r>
              <a:rPr lang="en-US" dirty="0"/>
              <a:t>Click edit Master</a:t>
            </a:r>
            <a:br>
              <a:rPr lang="en-US" dirty="0"/>
            </a:br>
            <a:endParaRPr lang="en-US" dirty="0"/>
          </a:p>
        </p:txBody>
      </p:sp>
    </p:spTree>
    <p:extLst>
      <p:ext uri="{BB962C8B-B14F-4D97-AF65-F5344CB8AC3E}">
        <p14:creationId xmlns:p14="http://schemas.microsoft.com/office/powerpoint/2010/main" val="2983560583"/>
      </p:ext>
    </p:extLst>
  </p:cSld>
  <p:clrMapOvr>
    <a:masterClrMapping/>
  </p:clrMapOvr>
  <p:transition>
    <p:fade/>
  </p:transition>
  <p:extLst>
    <p:ext uri="{DCECCB84-F9BA-43D5-87BE-67443E8EF086}">
      <p15:sldGuideLst xmlns:p15="http://schemas.microsoft.com/office/powerpoint/2012/main">
        <p15:guide id="2" pos="2880">
          <p15:clr>
            <a:srgbClr val="FBAE40"/>
          </p15:clr>
        </p15:guide>
        <p15:guide id="3" pos="576">
          <p15:clr>
            <a:srgbClr val="FBAE40"/>
          </p15:clr>
        </p15:guide>
        <p15:guide id="4" pos="5184">
          <p15:clr>
            <a:srgbClr val="FBAE40"/>
          </p15:clr>
        </p15:guide>
        <p15:guide id="5" orient="horz" pos="362" userDrawn="1">
          <p15:clr>
            <a:srgbClr val="FBAE40"/>
          </p15:clr>
        </p15:guide>
        <p15:guide id="6" orient="horz" pos="5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7007225" y="4867275"/>
            <a:ext cx="2133600" cy="273844"/>
          </a:xfrm>
        </p:spPr>
        <p:txBody>
          <a:bodyPr/>
          <a:lstStyle>
            <a:lvl1pPr>
              <a:defRPr sz="800">
                <a:solidFill>
                  <a:srgbClr val="343735"/>
                </a:solidFill>
                <a:latin typeface="Segoe UI" panose="020B0502040204020203" pitchFamily="34" charset="0"/>
              </a:defRPr>
            </a:lvl1pPr>
          </a:lstStyle>
          <a:p>
            <a:fld id="{02C8D0DF-C1CD-41D2-A83F-355550C212EF}" type="slidenum">
              <a:rPr lang="en-US" smtClean="0"/>
              <a:pPr/>
              <a:t>‹#›</a:t>
            </a:fld>
            <a:endParaRPr lang="en-US" dirty="0"/>
          </a:p>
        </p:txBody>
      </p:sp>
      <p:sp>
        <p:nvSpPr>
          <p:cNvPr id="13" name="Text Placeholder 11"/>
          <p:cNvSpPr>
            <a:spLocks noGrp="1"/>
          </p:cNvSpPr>
          <p:nvPr>
            <p:ph type="body" sz="quarter" idx="14"/>
          </p:nvPr>
        </p:nvSpPr>
        <p:spPr>
          <a:xfrm>
            <a:off x="463063" y="1159116"/>
            <a:ext cx="8223737" cy="3807237"/>
          </a:xfrm>
          <a:prstGeom prst="rect">
            <a:avLst/>
          </a:prstGeom>
        </p:spPr>
        <p:txBody>
          <a:bodyPr lIns="0" tIns="0" rIns="0" bIns="0">
            <a:normAutofit/>
          </a:bodyPr>
          <a:lstStyle>
            <a:lvl1pPr marL="228600" indent="-228600">
              <a:lnSpc>
                <a:spcPct val="100000"/>
              </a:lnSpc>
              <a:spcBef>
                <a:spcPts val="0"/>
              </a:spcBef>
              <a:spcAft>
                <a:spcPts val="1200"/>
              </a:spcAft>
              <a:buClr>
                <a:srgbClr val="0093D0"/>
              </a:buClr>
              <a:buSzPct val="100000"/>
              <a:tabLst>
                <a:tab pos="457200" algn="l"/>
              </a:tabLst>
              <a:defRPr sz="1600">
                <a:solidFill>
                  <a:srgbClr val="343735"/>
                </a:solidFill>
                <a:latin typeface="Segoe UI" panose="020B0502040204020203" pitchFamily="34" charset="0"/>
                <a:cs typeface="Segoe UI" panose="020B0502040204020203" pitchFamily="34" charset="0"/>
              </a:defRPr>
            </a:lvl1pPr>
            <a:lvl2pPr marL="514350" indent="-266700">
              <a:lnSpc>
                <a:spcPct val="100000"/>
              </a:lnSpc>
              <a:spcBef>
                <a:spcPts val="0"/>
              </a:spcBef>
              <a:spcAft>
                <a:spcPts val="1200"/>
              </a:spcAft>
              <a:buClr>
                <a:srgbClr val="0093D0"/>
              </a:buClr>
              <a:defRPr sz="1500">
                <a:solidFill>
                  <a:srgbClr val="343735"/>
                </a:solidFill>
                <a:latin typeface="Segoe UI" panose="020B0502040204020203" pitchFamily="34" charset="0"/>
                <a:cs typeface="Segoe UI" panose="020B0502040204020203" pitchFamily="34" charset="0"/>
              </a:defRPr>
            </a:lvl2pPr>
            <a:lvl3pPr marL="681038" indent="-166688">
              <a:lnSpc>
                <a:spcPct val="100000"/>
              </a:lnSpc>
              <a:spcBef>
                <a:spcPts val="0"/>
              </a:spcBef>
              <a:spcAft>
                <a:spcPts val="1200"/>
              </a:spcAft>
              <a:buClr>
                <a:srgbClr val="0093D0"/>
              </a:buClr>
              <a:defRPr sz="1400">
                <a:solidFill>
                  <a:srgbClr val="343735"/>
                </a:solidFill>
                <a:latin typeface="Segoe UI" panose="020B0502040204020203" pitchFamily="34" charset="0"/>
                <a:cs typeface="Segoe UI" panose="020B0502040204020203" pitchFamily="34" charset="0"/>
              </a:defRPr>
            </a:lvl3pPr>
          </a:lstStyle>
          <a:p>
            <a:pPr lvl="0"/>
            <a:r>
              <a:rPr lang="en-US" dirty="0"/>
              <a:t>Click to edit Master text styles</a:t>
            </a:r>
          </a:p>
          <a:p>
            <a:pPr lvl="1"/>
            <a:r>
              <a:rPr lang="en-US" dirty="0"/>
              <a:t>Second level</a:t>
            </a:r>
          </a:p>
          <a:p>
            <a:pPr lvl="2"/>
            <a:r>
              <a:rPr lang="en-US" dirty="0"/>
              <a:t>Third level</a:t>
            </a:r>
          </a:p>
        </p:txBody>
      </p:sp>
      <p:grpSp>
        <p:nvGrpSpPr>
          <p:cNvPr id="12" name="Group 11"/>
          <p:cNvGrpSpPr/>
          <p:nvPr userDrawn="1"/>
        </p:nvGrpSpPr>
        <p:grpSpPr>
          <a:xfrm>
            <a:off x="0" y="887015"/>
            <a:ext cx="9144000" cy="45722"/>
            <a:chOff x="0" y="2"/>
            <a:chExt cx="9144000" cy="45722"/>
          </a:xfrm>
        </p:grpSpPr>
        <p:sp>
          <p:nvSpPr>
            <p:cNvPr id="19" name="Rectangle 18"/>
            <p:cNvSpPr/>
            <p:nvPr/>
          </p:nvSpPr>
          <p:spPr>
            <a:xfrm rot="16200000">
              <a:off x="891540" y="-891538"/>
              <a:ext cx="45719" cy="1828800"/>
            </a:xfrm>
            <a:prstGeom prst="rect">
              <a:avLst/>
            </a:prstGeom>
            <a:solidFill>
              <a:srgbClr val="00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0" name="Rectangle 19"/>
            <p:cNvSpPr/>
            <p:nvPr/>
          </p:nvSpPr>
          <p:spPr>
            <a:xfrm rot="16200000">
              <a:off x="2720340" y="-891538"/>
              <a:ext cx="45719" cy="1828800"/>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1" name="Rectangle 20"/>
            <p:cNvSpPr/>
            <p:nvPr/>
          </p:nvSpPr>
          <p:spPr>
            <a:xfrm rot="16200000">
              <a:off x="4549141" y="-891538"/>
              <a:ext cx="45719" cy="1828800"/>
            </a:xfrm>
            <a:prstGeom prst="rect">
              <a:avLst/>
            </a:prstGeom>
            <a:solidFill>
              <a:srgbClr val="67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2" name="Rectangle 21"/>
            <p:cNvSpPr/>
            <p:nvPr/>
          </p:nvSpPr>
          <p:spPr>
            <a:xfrm rot="16200000">
              <a:off x="6377942" y="-891538"/>
              <a:ext cx="45719" cy="1828800"/>
            </a:xfrm>
            <a:prstGeom prst="rect">
              <a:avLst/>
            </a:prstGeom>
            <a:solidFill>
              <a:srgbClr val="34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3" name="Rectangle 22"/>
            <p:cNvSpPr/>
            <p:nvPr/>
          </p:nvSpPr>
          <p:spPr>
            <a:xfrm rot="16200000">
              <a:off x="8206741" y="-891535"/>
              <a:ext cx="45718" cy="1828800"/>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grpSp>
      <p:sp>
        <p:nvSpPr>
          <p:cNvPr id="24" name="Title 1"/>
          <p:cNvSpPr>
            <a:spLocks noGrp="1"/>
          </p:cNvSpPr>
          <p:nvPr>
            <p:ph type="title" hasCustomPrompt="1"/>
          </p:nvPr>
        </p:nvSpPr>
        <p:spPr>
          <a:xfrm>
            <a:off x="0" y="0"/>
            <a:ext cx="9144000" cy="933450"/>
          </a:xfrm>
          <a:prstGeom prst="rect">
            <a:avLst/>
          </a:prstGeom>
        </p:spPr>
        <p:txBody>
          <a:bodyPr lIns="0" tIns="0" rIns="0" bIns="0" anchor="ctr" anchorCtr="0"/>
          <a:lstStyle>
            <a:lvl1pPr algn="ctr">
              <a:lnSpc>
                <a:spcPts val="3000"/>
              </a:lnSpc>
              <a:spcBef>
                <a:spcPts val="0"/>
              </a:spcBef>
              <a:defRPr sz="2800">
                <a:solidFill>
                  <a:srgbClr val="343735"/>
                </a:solidFill>
                <a:latin typeface="Segoe UI" panose="020B0502040204020203" pitchFamily="34" charset="0"/>
                <a:cs typeface="Segoe UI" panose="020B0502040204020203" pitchFamily="34" charset="0"/>
              </a:defRPr>
            </a:lvl1pPr>
          </a:lstStyle>
          <a:p>
            <a:br>
              <a:rPr lang="en-US" dirty="0"/>
            </a:br>
            <a:r>
              <a:rPr lang="en-US" dirty="0"/>
              <a:t>Click edit Master</a:t>
            </a:r>
            <a:br>
              <a:rPr lang="en-US" dirty="0"/>
            </a:br>
            <a:endParaRPr lang="en-US" dirty="0"/>
          </a:p>
        </p:txBody>
      </p:sp>
    </p:spTree>
    <p:extLst>
      <p:ext uri="{BB962C8B-B14F-4D97-AF65-F5344CB8AC3E}">
        <p14:creationId xmlns:p14="http://schemas.microsoft.com/office/powerpoint/2010/main" val="1945314116"/>
      </p:ext>
    </p:extLst>
  </p:cSld>
  <p:clrMapOvr>
    <a:masterClrMapping/>
  </p:clrMapOvr>
  <p:transition>
    <p:fade/>
  </p:transition>
  <p:extLst>
    <p:ext uri="{DCECCB84-F9BA-43D5-87BE-67443E8EF086}">
      <p15:sldGuideLst xmlns:p15="http://schemas.microsoft.com/office/powerpoint/2012/main">
        <p15:guide id="2" pos="2880">
          <p15:clr>
            <a:srgbClr val="FBAE40"/>
          </p15:clr>
        </p15:guide>
        <p15:guide id="3" pos="288" userDrawn="1">
          <p15:clr>
            <a:srgbClr val="FBAE40"/>
          </p15:clr>
        </p15:guide>
        <p15:guide id="4" pos="5472" userDrawn="1">
          <p15:clr>
            <a:srgbClr val="FBAE40"/>
          </p15:clr>
        </p15:guide>
        <p15:guide id="5" orient="horz" pos="558" userDrawn="1">
          <p15:clr>
            <a:srgbClr val="FBAE40"/>
          </p15:clr>
        </p15:guide>
        <p15:guide id="6" orient="horz" pos="36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13" name="Slide Number Placeholder 4"/>
          <p:cNvSpPr>
            <a:spLocks noGrp="1"/>
          </p:cNvSpPr>
          <p:nvPr>
            <p:ph type="sldNum" sz="quarter" idx="11"/>
          </p:nvPr>
        </p:nvSpPr>
        <p:spPr>
          <a:xfrm>
            <a:off x="7007225" y="4867275"/>
            <a:ext cx="2133600" cy="273844"/>
          </a:xfrm>
        </p:spPr>
        <p:txBody>
          <a:bodyPr/>
          <a:lstStyle>
            <a:lvl1pPr>
              <a:defRPr sz="800">
                <a:solidFill>
                  <a:srgbClr val="343735"/>
                </a:solidFill>
                <a:latin typeface="Segoe UI" panose="020B0502040204020203" pitchFamily="34" charset="0"/>
              </a:defRPr>
            </a:lvl1pPr>
          </a:lstStyle>
          <a:p>
            <a:fld id="{02C8D0DF-C1CD-41D2-A83F-355550C212EF}" type="slidenum">
              <a:rPr lang="en-US" smtClean="0"/>
              <a:pPr/>
              <a:t>‹#›</a:t>
            </a:fld>
            <a:endParaRPr lang="en-US" dirty="0"/>
          </a:p>
        </p:txBody>
      </p:sp>
      <p:sp>
        <p:nvSpPr>
          <p:cNvPr id="14" name="Text Placeholder 14"/>
          <p:cNvSpPr>
            <a:spLocks noGrp="1"/>
          </p:cNvSpPr>
          <p:nvPr>
            <p:ph type="body" sz="quarter" idx="15" hasCustomPrompt="1"/>
          </p:nvPr>
        </p:nvSpPr>
        <p:spPr>
          <a:xfrm>
            <a:off x="1" y="820151"/>
            <a:ext cx="9144000" cy="331788"/>
          </a:xfrm>
          <a:prstGeom prst="rect">
            <a:avLst/>
          </a:prstGeom>
        </p:spPr>
        <p:txBody>
          <a:bodyPr lIns="0" tIns="0" rIns="0" bIns="0"/>
          <a:lstStyle>
            <a:lvl1pPr marL="0" indent="0" algn="ctr">
              <a:buFontTx/>
              <a:buNone/>
              <a:defRPr sz="18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sz="1800" dirty="0">
                <a:latin typeface="Segoe UI Light" panose="020B0502040204020203" pitchFamily="34" charset="0"/>
                <a:cs typeface="Segoe UI Light" panose="020B0502040204020203" pitchFamily="34" charset="0"/>
              </a:rPr>
              <a:t>subtitle</a:t>
            </a:r>
            <a:endParaRPr lang="en-US" dirty="0"/>
          </a:p>
        </p:txBody>
      </p:sp>
      <p:grpSp>
        <p:nvGrpSpPr>
          <p:cNvPr id="16" name="Group 15"/>
          <p:cNvGrpSpPr/>
          <p:nvPr userDrawn="1"/>
        </p:nvGrpSpPr>
        <p:grpSpPr>
          <a:xfrm>
            <a:off x="2687" y="0"/>
            <a:ext cx="9144000" cy="45722"/>
            <a:chOff x="0" y="2"/>
            <a:chExt cx="9144000" cy="45722"/>
          </a:xfrm>
        </p:grpSpPr>
        <p:sp>
          <p:nvSpPr>
            <p:cNvPr id="17" name="Rectangle 16"/>
            <p:cNvSpPr/>
            <p:nvPr/>
          </p:nvSpPr>
          <p:spPr>
            <a:xfrm rot="16200000">
              <a:off x="891540" y="-891538"/>
              <a:ext cx="45719" cy="1828800"/>
            </a:xfrm>
            <a:prstGeom prst="rect">
              <a:avLst/>
            </a:prstGeom>
            <a:solidFill>
              <a:srgbClr val="00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18" name="Rectangle 17"/>
            <p:cNvSpPr/>
            <p:nvPr/>
          </p:nvSpPr>
          <p:spPr>
            <a:xfrm rot="16200000">
              <a:off x="2720340" y="-891538"/>
              <a:ext cx="45719" cy="1828800"/>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19" name="Rectangle 18"/>
            <p:cNvSpPr/>
            <p:nvPr/>
          </p:nvSpPr>
          <p:spPr>
            <a:xfrm rot="16200000">
              <a:off x="4549141" y="-891538"/>
              <a:ext cx="45719" cy="1828800"/>
            </a:xfrm>
            <a:prstGeom prst="rect">
              <a:avLst/>
            </a:prstGeom>
            <a:solidFill>
              <a:srgbClr val="67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0" name="Rectangle 19"/>
            <p:cNvSpPr/>
            <p:nvPr/>
          </p:nvSpPr>
          <p:spPr>
            <a:xfrm rot="16200000">
              <a:off x="6377942" y="-891538"/>
              <a:ext cx="45719" cy="1828800"/>
            </a:xfrm>
            <a:prstGeom prst="rect">
              <a:avLst/>
            </a:prstGeom>
            <a:solidFill>
              <a:srgbClr val="34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1" name="Rectangle 20"/>
            <p:cNvSpPr/>
            <p:nvPr/>
          </p:nvSpPr>
          <p:spPr>
            <a:xfrm rot="16200000">
              <a:off x="8206741" y="-891535"/>
              <a:ext cx="45718" cy="1828800"/>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grpSp>
      <p:sp>
        <p:nvSpPr>
          <p:cNvPr id="12" name="Text Placeholder 11"/>
          <p:cNvSpPr>
            <a:spLocks noGrp="1"/>
          </p:cNvSpPr>
          <p:nvPr>
            <p:ph type="body" sz="quarter" idx="14"/>
          </p:nvPr>
        </p:nvSpPr>
        <p:spPr>
          <a:xfrm>
            <a:off x="463063" y="1159116"/>
            <a:ext cx="8223737" cy="3584900"/>
          </a:xfrm>
          <a:prstGeom prst="rect">
            <a:avLst/>
          </a:prstGeom>
        </p:spPr>
        <p:txBody>
          <a:bodyPr lIns="0" tIns="0" rIns="0" bIns="0">
            <a:normAutofit/>
          </a:bodyPr>
          <a:lstStyle>
            <a:lvl1pPr marL="228600" indent="-228600">
              <a:lnSpc>
                <a:spcPct val="100000"/>
              </a:lnSpc>
              <a:spcBef>
                <a:spcPts val="0"/>
              </a:spcBef>
              <a:spcAft>
                <a:spcPts val="1200"/>
              </a:spcAft>
              <a:buClr>
                <a:srgbClr val="0093D0"/>
              </a:buClr>
              <a:buSzPct val="100000"/>
              <a:tabLst>
                <a:tab pos="457200" algn="l"/>
              </a:tabLst>
              <a:defRPr sz="1600">
                <a:solidFill>
                  <a:srgbClr val="343735"/>
                </a:solidFill>
                <a:latin typeface="Segoe UI" panose="020B0502040204020203" pitchFamily="34" charset="0"/>
                <a:cs typeface="Segoe UI" panose="020B0502040204020203" pitchFamily="34" charset="0"/>
              </a:defRPr>
            </a:lvl1pPr>
            <a:lvl2pPr marL="514350" indent="-266700">
              <a:lnSpc>
                <a:spcPct val="100000"/>
              </a:lnSpc>
              <a:spcBef>
                <a:spcPts val="0"/>
              </a:spcBef>
              <a:spcAft>
                <a:spcPts val="1200"/>
              </a:spcAft>
              <a:buClr>
                <a:srgbClr val="0093D0"/>
              </a:buClr>
              <a:defRPr sz="1500">
                <a:solidFill>
                  <a:srgbClr val="343735"/>
                </a:solidFill>
                <a:latin typeface="Segoe UI" panose="020B0502040204020203" pitchFamily="34" charset="0"/>
                <a:cs typeface="Segoe UI" panose="020B0502040204020203" pitchFamily="34" charset="0"/>
              </a:defRPr>
            </a:lvl2pPr>
            <a:lvl3pPr marL="681038" indent="-166688">
              <a:lnSpc>
                <a:spcPct val="100000"/>
              </a:lnSpc>
              <a:spcBef>
                <a:spcPts val="0"/>
              </a:spcBef>
              <a:spcAft>
                <a:spcPts val="1200"/>
              </a:spcAft>
              <a:buClr>
                <a:srgbClr val="0093D0"/>
              </a:buClr>
              <a:defRPr sz="1400">
                <a:solidFill>
                  <a:srgbClr val="343735"/>
                </a:solidFill>
                <a:latin typeface="Segoe UI" panose="020B0502040204020203" pitchFamily="34" charset="0"/>
                <a:cs typeface="Segoe UI" panose="020B0502040204020203"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22" name="Title 1"/>
          <p:cNvSpPr>
            <a:spLocks noGrp="1"/>
          </p:cNvSpPr>
          <p:nvPr>
            <p:ph type="title" hasCustomPrompt="1"/>
          </p:nvPr>
        </p:nvSpPr>
        <p:spPr>
          <a:xfrm>
            <a:off x="0" y="113415"/>
            <a:ext cx="9144000" cy="715926"/>
          </a:xfrm>
          <a:prstGeom prst="rect">
            <a:avLst/>
          </a:prstGeom>
        </p:spPr>
        <p:txBody>
          <a:bodyPr lIns="0" tIns="0" rIns="0" bIns="0" anchor="ctr" anchorCtr="0"/>
          <a:lstStyle>
            <a:lvl1pPr algn="ctr">
              <a:lnSpc>
                <a:spcPts val="3000"/>
              </a:lnSpc>
              <a:spcBef>
                <a:spcPts val="0"/>
              </a:spcBef>
              <a:defRPr sz="2800">
                <a:solidFill>
                  <a:srgbClr val="343735"/>
                </a:solidFill>
                <a:latin typeface="Segoe UI" panose="020B0502040204020203" pitchFamily="34" charset="0"/>
                <a:cs typeface="Segoe UI" panose="020B0502040204020203" pitchFamily="34" charset="0"/>
              </a:defRPr>
            </a:lvl1pPr>
          </a:lstStyle>
          <a:p>
            <a:r>
              <a:rPr lang="en-US" dirty="0"/>
              <a:t>Click edit Master</a:t>
            </a:r>
          </a:p>
        </p:txBody>
      </p:sp>
    </p:spTree>
    <p:extLst>
      <p:ext uri="{BB962C8B-B14F-4D97-AF65-F5344CB8AC3E}">
        <p14:creationId xmlns:p14="http://schemas.microsoft.com/office/powerpoint/2010/main" val="447884131"/>
      </p:ext>
    </p:extLst>
  </p:cSld>
  <p:clrMapOvr>
    <a:masterClrMapping/>
  </p:clrMapOvr>
  <p:transition>
    <p:fade/>
  </p:transition>
  <p:extLst>
    <p:ext uri="{DCECCB84-F9BA-43D5-87BE-67443E8EF086}">
      <p15:sldGuideLst xmlns:p15="http://schemas.microsoft.com/office/powerpoint/2012/main">
        <p15:guide id="2" pos="2880">
          <p15:clr>
            <a:srgbClr val="FBAE40"/>
          </p15:clr>
        </p15:guide>
        <p15:guide id="3" pos="576">
          <p15:clr>
            <a:srgbClr val="FBAE40"/>
          </p15:clr>
        </p15:guide>
        <p15:guide id="4" pos="5184">
          <p15:clr>
            <a:srgbClr val="FBAE40"/>
          </p15:clr>
        </p15:guide>
        <p15:guide id="5" orient="horz" pos="36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13" name="Slide Number Placeholder 4"/>
          <p:cNvSpPr>
            <a:spLocks noGrp="1"/>
          </p:cNvSpPr>
          <p:nvPr>
            <p:ph type="sldNum" sz="quarter" idx="11"/>
          </p:nvPr>
        </p:nvSpPr>
        <p:spPr>
          <a:xfrm>
            <a:off x="7007225" y="4867275"/>
            <a:ext cx="2133600" cy="273844"/>
          </a:xfrm>
        </p:spPr>
        <p:txBody>
          <a:bodyPr/>
          <a:lstStyle>
            <a:lvl1pPr>
              <a:defRPr sz="800">
                <a:solidFill>
                  <a:srgbClr val="343735"/>
                </a:solidFill>
                <a:latin typeface="Segoe UI" panose="020B0502040204020203" pitchFamily="34" charset="0"/>
              </a:defRPr>
            </a:lvl1pPr>
          </a:lstStyle>
          <a:p>
            <a:fld id="{02C8D0DF-C1CD-41D2-A83F-355550C212EF}" type="slidenum">
              <a:rPr lang="en-US" smtClean="0"/>
              <a:pPr/>
              <a:t>‹#›</a:t>
            </a:fld>
            <a:endParaRPr lang="en-US" dirty="0"/>
          </a:p>
        </p:txBody>
      </p:sp>
      <p:grpSp>
        <p:nvGrpSpPr>
          <p:cNvPr id="16" name="Group 15"/>
          <p:cNvGrpSpPr/>
          <p:nvPr userDrawn="1"/>
        </p:nvGrpSpPr>
        <p:grpSpPr>
          <a:xfrm>
            <a:off x="2687" y="0"/>
            <a:ext cx="9144000" cy="45722"/>
            <a:chOff x="0" y="2"/>
            <a:chExt cx="9144000" cy="45722"/>
          </a:xfrm>
        </p:grpSpPr>
        <p:sp>
          <p:nvSpPr>
            <p:cNvPr id="17" name="Rectangle 16"/>
            <p:cNvSpPr/>
            <p:nvPr/>
          </p:nvSpPr>
          <p:spPr>
            <a:xfrm rot="16200000">
              <a:off x="891540" y="-891538"/>
              <a:ext cx="45719" cy="1828800"/>
            </a:xfrm>
            <a:prstGeom prst="rect">
              <a:avLst/>
            </a:prstGeom>
            <a:solidFill>
              <a:srgbClr val="00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18" name="Rectangle 17"/>
            <p:cNvSpPr/>
            <p:nvPr/>
          </p:nvSpPr>
          <p:spPr>
            <a:xfrm rot="16200000">
              <a:off x="2720340" y="-891538"/>
              <a:ext cx="45719" cy="1828800"/>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19" name="Rectangle 18"/>
            <p:cNvSpPr/>
            <p:nvPr/>
          </p:nvSpPr>
          <p:spPr>
            <a:xfrm rot="16200000">
              <a:off x="4549141" y="-891538"/>
              <a:ext cx="45719" cy="1828800"/>
            </a:xfrm>
            <a:prstGeom prst="rect">
              <a:avLst/>
            </a:prstGeom>
            <a:solidFill>
              <a:srgbClr val="67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0" name="Rectangle 19"/>
            <p:cNvSpPr/>
            <p:nvPr/>
          </p:nvSpPr>
          <p:spPr>
            <a:xfrm rot="16200000">
              <a:off x="6377942" y="-891538"/>
              <a:ext cx="45719" cy="1828800"/>
            </a:xfrm>
            <a:prstGeom prst="rect">
              <a:avLst/>
            </a:prstGeom>
            <a:solidFill>
              <a:srgbClr val="34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1" name="Rectangle 20"/>
            <p:cNvSpPr/>
            <p:nvPr/>
          </p:nvSpPr>
          <p:spPr>
            <a:xfrm rot="16200000">
              <a:off x="8206741" y="-891535"/>
              <a:ext cx="45718" cy="1828800"/>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grpSp>
      <p:sp>
        <p:nvSpPr>
          <p:cNvPr id="12" name="Text Placeholder 11"/>
          <p:cNvSpPr>
            <a:spLocks noGrp="1"/>
          </p:cNvSpPr>
          <p:nvPr>
            <p:ph type="body" sz="quarter" idx="14"/>
          </p:nvPr>
        </p:nvSpPr>
        <p:spPr>
          <a:xfrm>
            <a:off x="463063" y="898223"/>
            <a:ext cx="8223737" cy="3807237"/>
          </a:xfrm>
          <a:prstGeom prst="rect">
            <a:avLst/>
          </a:prstGeom>
        </p:spPr>
        <p:txBody>
          <a:bodyPr lIns="0" tIns="0" rIns="0" bIns="0">
            <a:normAutofit/>
          </a:bodyPr>
          <a:lstStyle>
            <a:lvl1pPr marL="228600" indent="-228600">
              <a:lnSpc>
                <a:spcPct val="100000"/>
              </a:lnSpc>
              <a:spcBef>
                <a:spcPts val="0"/>
              </a:spcBef>
              <a:spcAft>
                <a:spcPts val="1200"/>
              </a:spcAft>
              <a:buClr>
                <a:srgbClr val="0093D0"/>
              </a:buClr>
              <a:buSzPct val="100000"/>
              <a:tabLst>
                <a:tab pos="457200" algn="l"/>
              </a:tabLst>
              <a:defRPr sz="1600">
                <a:solidFill>
                  <a:srgbClr val="343735"/>
                </a:solidFill>
                <a:latin typeface="Segoe UI" panose="020B0502040204020203" pitchFamily="34" charset="0"/>
                <a:cs typeface="Segoe UI" panose="020B0502040204020203" pitchFamily="34" charset="0"/>
              </a:defRPr>
            </a:lvl1pPr>
            <a:lvl2pPr marL="514350" indent="-266700">
              <a:lnSpc>
                <a:spcPct val="100000"/>
              </a:lnSpc>
              <a:spcBef>
                <a:spcPts val="0"/>
              </a:spcBef>
              <a:spcAft>
                <a:spcPts val="1200"/>
              </a:spcAft>
              <a:buClr>
                <a:srgbClr val="0093D0"/>
              </a:buClr>
              <a:defRPr sz="1500">
                <a:solidFill>
                  <a:srgbClr val="343735"/>
                </a:solidFill>
                <a:latin typeface="Segoe UI" panose="020B0502040204020203" pitchFamily="34" charset="0"/>
                <a:cs typeface="Segoe UI" panose="020B0502040204020203" pitchFamily="34" charset="0"/>
              </a:defRPr>
            </a:lvl2pPr>
            <a:lvl3pPr marL="681038" indent="-166688">
              <a:lnSpc>
                <a:spcPct val="100000"/>
              </a:lnSpc>
              <a:spcBef>
                <a:spcPts val="0"/>
              </a:spcBef>
              <a:spcAft>
                <a:spcPts val="1200"/>
              </a:spcAft>
              <a:buClr>
                <a:srgbClr val="0093D0"/>
              </a:buClr>
              <a:defRPr sz="1400">
                <a:solidFill>
                  <a:srgbClr val="343735"/>
                </a:solidFill>
                <a:latin typeface="Segoe UI" panose="020B0502040204020203" pitchFamily="34" charset="0"/>
                <a:cs typeface="Segoe UI" panose="020B0502040204020203"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23" name="Title 1"/>
          <p:cNvSpPr>
            <a:spLocks noGrp="1"/>
          </p:cNvSpPr>
          <p:nvPr>
            <p:ph type="title" hasCustomPrompt="1"/>
          </p:nvPr>
        </p:nvSpPr>
        <p:spPr>
          <a:xfrm>
            <a:off x="0" y="113415"/>
            <a:ext cx="9144000" cy="715926"/>
          </a:xfrm>
          <a:prstGeom prst="rect">
            <a:avLst/>
          </a:prstGeom>
        </p:spPr>
        <p:txBody>
          <a:bodyPr lIns="0" tIns="0" rIns="0" bIns="0" anchor="ctr" anchorCtr="0"/>
          <a:lstStyle>
            <a:lvl1pPr algn="ctr">
              <a:lnSpc>
                <a:spcPts val="3000"/>
              </a:lnSpc>
              <a:spcBef>
                <a:spcPts val="0"/>
              </a:spcBef>
              <a:defRPr sz="2800">
                <a:solidFill>
                  <a:srgbClr val="343735"/>
                </a:solidFill>
                <a:latin typeface="Segoe UI" panose="020B0502040204020203" pitchFamily="34" charset="0"/>
                <a:cs typeface="Segoe UI" panose="020B0502040204020203" pitchFamily="34" charset="0"/>
              </a:defRPr>
            </a:lvl1pPr>
          </a:lstStyle>
          <a:p>
            <a:r>
              <a:rPr lang="en-US" dirty="0"/>
              <a:t>Click edit Master</a:t>
            </a:r>
          </a:p>
        </p:txBody>
      </p:sp>
    </p:spTree>
    <p:extLst>
      <p:ext uri="{BB962C8B-B14F-4D97-AF65-F5344CB8AC3E}">
        <p14:creationId xmlns:p14="http://schemas.microsoft.com/office/powerpoint/2010/main" val="2733480847"/>
      </p:ext>
    </p:extLst>
  </p:cSld>
  <p:clrMapOvr>
    <a:masterClrMapping/>
  </p:clrMapOvr>
  <p:transition>
    <p:fade/>
  </p:transition>
  <p:extLst>
    <p:ext uri="{DCECCB84-F9BA-43D5-87BE-67443E8EF086}">
      <p15:sldGuideLst xmlns:p15="http://schemas.microsoft.com/office/powerpoint/2012/main">
        <p15:guide id="2" pos="2880">
          <p15:clr>
            <a:srgbClr val="FBAE40"/>
          </p15:clr>
        </p15:guide>
        <p15:guide id="3" pos="576">
          <p15:clr>
            <a:srgbClr val="FBAE40"/>
          </p15:clr>
        </p15:guide>
        <p15:guide id="4" pos="5184">
          <p15:clr>
            <a:srgbClr val="FBAE40"/>
          </p15:clr>
        </p15:guide>
        <p15:guide id="5" orient="horz" pos="36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Image Slide  1">
    <p:spTree>
      <p:nvGrpSpPr>
        <p:cNvPr id="1" name=""/>
        <p:cNvGrpSpPr/>
        <p:nvPr/>
      </p:nvGrpSpPr>
      <p:grpSpPr>
        <a:xfrm>
          <a:off x="0" y="0"/>
          <a:ext cx="0" cy="0"/>
          <a:chOff x="0" y="0"/>
          <a:chExt cx="0" cy="0"/>
        </a:xfrm>
      </p:grpSpPr>
      <p:sp>
        <p:nvSpPr>
          <p:cNvPr id="3" name="Picture Placeholder 2"/>
          <p:cNvSpPr>
            <a:spLocks noGrp="1"/>
          </p:cNvSpPr>
          <p:nvPr>
            <p:ph type="pic" sz="quarter" idx="12" hasCustomPrompt="1"/>
          </p:nvPr>
        </p:nvSpPr>
        <p:spPr>
          <a:xfrm>
            <a:off x="3657600" y="932735"/>
            <a:ext cx="5483225" cy="4208383"/>
          </a:xfrm>
          <a:prstGeom prst="rect">
            <a:avLst/>
          </a:prstGeom>
          <a:solidFill>
            <a:schemeClr val="bg1">
              <a:lumMod val="85000"/>
            </a:schemeClr>
          </a:solidFill>
        </p:spPr>
        <p:txBody>
          <a:bodyPr tIns="1554480"/>
          <a:lstStyle>
            <a:lvl1pPr marL="0" marR="0" indent="0" algn="ctr" defTabSz="914400" rtl="0" eaLnBrk="1" fontAlgn="auto" latinLnBrk="0" hangingPunct="1">
              <a:lnSpc>
                <a:spcPct val="100000"/>
              </a:lnSpc>
              <a:spcBef>
                <a:spcPct val="20000"/>
              </a:spcBef>
              <a:spcAft>
                <a:spcPts val="0"/>
              </a:spcAft>
              <a:buClr>
                <a:srgbClr val="F15D22"/>
              </a:buClr>
              <a:buSzTx/>
              <a:buFontTx/>
              <a:buNone/>
              <a:tabLst/>
              <a:defRPr sz="1200">
                <a:solidFill>
                  <a:srgbClr val="FF0000"/>
                </a:solidFill>
              </a:defRPr>
            </a:lvl1pPr>
          </a:lstStyle>
          <a:p>
            <a:pPr marL="285750" marR="0" lvl="0" indent="-285750" algn="l" defTabSz="914400" rtl="0" eaLnBrk="1" fontAlgn="auto" latinLnBrk="0" hangingPunct="1">
              <a:lnSpc>
                <a:spcPct val="100000"/>
              </a:lnSpc>
              <a:spcBef>
                <a:spcPct val="20000"/>
              </a:spcBef>
              <a:spcAft>
                <a:spcPts val="0"/>
              </a:spcAft>
              <a:buClr>
                <a:srgbClr val="F15D22"/>
              </a:buClr>
              <a:buSzTx/>
              <a:buFont typeface="Arial" pitchFamily="34" charset="0"/>
              <a:buChar char="•"/>
              <a:tabLst/>
              <a:defRPr/>
            </a:pPr>
            <a:r>
              <a:rPr lang="en-US" sz="2400" dirty="0">
                <a:solidFill>
                  <a:srgbClr val="FF0000"/>
                </a:solidFill>
                <a:latin typeface="Segoe UI" panose="020B0502040204020203" pitchFamily="34" charset="0"/>
                <a:cs typeface="Segoe UI" panose="020B0502040204020203" pitchFamily="34" charset="0"/>
              </a:rPr>
              <a:t>Click image icon &gt; browse local drive to select image &gt; insert</a:t>
            </a:r>
            <a:endParaRPr lang="en-US" dirty="0"/>
          </a:p>
        </p:txBody>
      </p:sp>
      <p:sp>
        <p:nvSpPr>
          <p:cNvPr id="5" name="Slide Number Placeholder 4"/>
          <p:cNvSpPr>
            <a:spLocks noGrp="1"/>
          </p:cNvSpPr>
          <p:nvPr>
            <p:ph type="sldNum" sz="quarter" idx="11"/>
          </p:nvPr>
        </p:nvSpPr>
        <p:spPr>
          <a:xfrm>
            <a:off x="7007225" y="4867275"/>
            <a:ext cx="2133600" cy="273844"/>
          </a:xfrm>
        </p:spPr>
        <p:txBody>
          <a:bodyPr/>
          <a:lstStyle>
            <a:lvl1pPr>
              <a:defRPr sz="800">
                <a:solidFill>
                  <a:schemeClr val="bg1"/>
                </a:solidFill>
                <a:latin typeface="Segoe UI" panose="020B0502040204020203" pitchFamily="34" charset="0"/>
              </a:defRPr>
            </a:lvl1pPr>
          </a:lstStyle>
          <a:p>
            <a:fld id="{02C8D0DF-C1CD-41D2-A83F-355550C212EF}" type="slidenum">
              <a:rPr lang="en-US" smtClean="0"/>
              <a:pPr/>
              <a:t>‹#›</a:t>
            </a:fld>
            <a:endParaRPr lang="en-US" dirty="0"/>
          </a:p>
        </p:txBody>
      </p:sp>
      <p:sp>
        <p:nvSpPr>
          <p:cNvPr id="13" name="Text Placeholder 11"/>
          <p:cNvSpPr>
            <a:spLocks noGrp="1"/>
          </p:cNvSpPr>
          <p:nvPr>
            <p:ph type="body" sz="quarter" idx="14"/>
          </p:nvPr>
        </p:nvSpPr>
        <p:spPr>
          <a:xfrm>
            <a:off x="463064" y="1159116"/>
            <a:ext cx="2924906" cy="3807237"/>
          </a:xfrm>
          <a:prstGeom prst="rect">
            <a:avLst/>
          </a:prstGeom>
        </p:spPr>
        <p:txBody>
          <a:bodyPr lIns="0" tIns="0" rIns="0" bIns="0">
            <a:normAutofit/>
          </a:bodyPr>
          <a:lstStyle>
            <a:lvl1pPr marL="228600" indent="-228600">
              <a:lnSpc>
                <a:spcPct val="100000"/>
              </a:lnSpc>
              <a:spcBef>
                <a:spcPts val="0"/>
              </a:spcBef>
              <a:spcAft>
                <a:spcPts val="1200"/>
              </a:spcAft>
              <a:buClr>
                <a:srgbClr val="0093D0"/>
              </a:buClr>
              <a:buSzPct val="100000"/>
              <a:tabLst>
                <a:tab pos="457200" algn="l"/>
              </a:tabLst>
              <a:defRPr sz="1600">
                <a:solidFill>
                  <a:srgbClr val="343735"/>
                </a:solidFill>
                <a:latin typeface="Segoe UI" panose="020B0502040204020203" pitchFamily="34" charset="0"/>
                <a:cs typeface="Segoe UI" panose="020B0502040204020203" pitchFamily="34" charset="0"/>
              </a:defRPr>
            </a:lvl1pPr>
            <a:lvl2pPr marL="514350" indent="-266700">
              <a:lnSpc>
                <a:spcPct val="100000"/>
              </a:lnSpc>
              <a:spcBef>
                <a:spcPts val="0"/>
              </a:spcBef>
              <a:spcAft>
                <a:spcPts val="1200"/>
              </a:spcAft>
              <a:buClr>
                <a:srgbClr val="0093D0"/>
              </a:buClr>
              <a:defRPr sz="1500">
                <a:solidFill>
                  <a:srgbClr val="343735"/>
                </a:solidFill>
                <a:latin typeface="Segoe UI" panose="020B0502040204020203" pitchFamily="34" charset="0"/>
                <a:cs typeface="Segoe UI" panose="020B0502040204020203" pitchFamily="34" charset="0"/>
              </a:defRPr>
            </a:lvl2pPr>
            <a:lvl3pPr marL="681038" indent="-166688">
              <a:lnSpc>
                <a:spcPct val="100000"/>
              </a:lnSpc>
              <a:spcBef>
                <a:spcPts val="0"/>
              </a:spcBef>
              <a:spcAft>
                <a:spcPts val="1200"/>
              </a:spcAft>
              <a:buClr>
                <a:srgbClr val="0093D0"/>
              </a:buClr>
              <a:defRPr sz="1400">
                <a:solidFill>
                  <a:srgbClr val="343735"/>
                </a:solidFill>
                <a:latin typeface="Segoe UI" panose="020B0502040204020203" pitchFamily="34" charset="0"/>
                <a:cs typeface="Segoe UI" panose="020B0502040204020203" pitchFamily="34" charset="0"/>
              </a:defRPr>
            </a:lvl3pPr>
          </a:lstStyle>
          <a:p>
            <a:pPr lvl="0"/>
            <a:r>
              <a:rPr lang="en-US" dirty="0"/>
              <a:t>Click to edit Master text styles</a:t>
            </a:r>
          </a:p>
          <a:p>
            <a:pPr lvl="1"/>
            <a:r>
              <a:rPr lang="en-US" dirty="0"/>
              <a:t>Second level</a:t>
            </a:r>
          </a:p>
          <a:p>
            <a:pPr lvl="2"/>
            <a:r>
              <a:rPr lang="en-US" dirty="0"/>
              <a:t>Third level</a:t>
            </a:r>
          </a:p>
        </p:txBody>
      </p:sp>
      <p:grpSp>
        <p:nvGrpSpPr>
          <p:cNvPr id="16" name="Group 15"/>
          <p:cNvGrpSpPr/>
          <p:nvPr userDrawn="1"/>
        </p:nvGrpSpPr>
        <p:grpSpPr>
          <a:xfrm>
            <a:off x="0" y="887015"/>
            <a:ext cx="9144000" cy="45722"/>
            <a:chOff x="0" y="2"/>
            <a:chExt cx="9144000" cy="45722"/>
          </a:xfrm>
        </p:grpSpPr>
        <p:sp>
          <p:nvSpPr>
            <p:cNvPr id="17" name="Rectangle 16"/>
            <p:cNvSpPr/>
            <p:nvPr/>
          </p:nvSpPr>
          <p:spPr>
            <a:xfrm rot="16200000">
              <a:off x="891540" y="-891538"/>
              <a:ext cx="45719" cy="1828800"/>
            </a:xfrm>
            <a:prstGeom prst="rect">
              <a:avLst/>
            </a:prstGeom>
            <a:solidFill>
              <a:srgbClr val="00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18" name="Rectangle 17"/>
            <p:cNvSpPr/>
            <p:nvPr/>
          </p:nvSpPr>
          <p:spPr>
            <a:xfrm rot="16200000">
              <a:off x="2720340" y="-891538"/>
              <a:ext cx="45719" cy="1828800"/>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19" name="Rectangle 18"/>
            <p:cNvSpPr/>
            <p:nvPr/>
          </p:nvSpPr>
          <p:spPr>
            <a:xfrm rot="16200000">
              <a:off x="4549141" y="-891538"/>
              <a:ext cx="45719" cy="1828800"/>
            </a:xfrm>
            <a:prstGeom prst="rect">
              <a:avLst/>
            </a:prstGeom>
            <a:solidFill>
              <a:srgbClr val="67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0" name="Rectangle 19"/>
            <p:cNvSpPr/>
            <p:nvPr/>
          </p:nvSpPr>
          <p:spPr>
            <a:xfrm rot="16200000">
              <a:off x="6377942" y="-891538"/>
              <a:ext cx="45719" cy="1828800"/>
            </a:xfrm>
            <a:prstGeom prst="rect">
              <a:avLst/>
            </a:prstGeom>
            <a:solidFill>
              <a:srgbClr val="34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4" name="Rectangle 23"/>
            <p:cNvSpPr/>
            <p:nvPr/>
          </p:nvSpPr>
          <p:spPr>
            <a:xfrm rot="16200000">
              <a:off x="8206741" y="-891535"/>
              <a:ext cx="45718" cy="1828800"/>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grpSp>
      <p:sp>
        <p:nvSpPr>
          <p:cNvPr id="25" name="Title 1"/>
          <p:cNvSpPr>
            <a:spLocks noGrp="1"/>
          </p:cNvSpPr>
          <p:nvPr>
            <p:ph type="title" hasCustomPrompt="1"/>
          </p:nvPr>
        </p:nvSpPr>
        <p:spPr>
          <a:xfrm>
            <a:off x="0" y="0"/>
            <a:ext cx="9144000" cy="933450"/>
          </a:xfrm>
          <a:prstGeom prst="rect">
            <a:avLst/>
          </a:prstGeom>
        </p:spPr>
        <p:txBody>
          <a:bodyPr lIns="0" tIns="0" rIns="0" bIns="0" anchor="ctr" anchorCtr="0"/>
          <a:lstStyle>
            <a:lvl1pPr algn="ctr">
              <a:lnSpc>
                <a:spcPts val="3000"/>
              </a:lnSpc>
              <a:spcBef>
                <a:spcPts val="0"/>
              </a:spcBef>
              <a:defRPr sz="2800">
                <a:solidFill>
                  <a:srgbClr val="343735"/>
                </a:solidFill>
                <a:latin typeface="Segoe UI" panose="020B0502040204020203" pitchFamily="34" charset="0"/>
                <a:cs typeface="Segoe UI" panose="020B0502040204020203" pitchFamily="34" charset="0"/>
              </a:defRPr>
            </a:lvl1pPr>
          </a:lstStyle>
          <a:p>
            <a:br>
              <a:rPr lang="en-US" dirty="0"/>
            </a:br>
            <a:r>
              <a:rPr lang="en-US" dirty="0"/>
              <a:t>Click edit Master</a:t>
            </a:r>
            <a:br>
              <a:rPr lang="en-US" dirty="0"/>
            </a:br>
            <a:endParaRPr lang="en-US" dirty="0"/>
          </a:p>
        </p:txBody>
      </p:sp>
    </p:spTree>
    <p:extLst>
      <p:ext uri="{BB962C8B-B14F-4D97-AF65-F5344CB8AC3E}">
        <p14:creationId xmlns:p14="http://schemas.microsoft.com/office/powerpoint/2010/main" val="2012530429"/>
      </p:ext>
    </p:extLst>
  </p:cSld>
  <p:clrMapOvr>
    <a:masterClrMapping/>
  </p:clrMapOvr>
  <p:transition>
    <p:fade/>
  </p:transition>
  <p:extLst>
    <p:ext uri="{DCECCB84-F9BA-43D5-87BE-67443E8EF086}">
      <p15:sldGuideLst xmlns:p15="http://schemas.microsoft.com/office/powerpoint/2012/main">
        <p15:guide id="2" pos="2880">
          <p15:clr>
            <a:srgbClr val="FBAE40"/>
          </p15:clr>
        </p15:guide>
        <p15:guide id="3" pos="576">
          <p15:clr>
            <a:srgbClr val="FBAE40"/>
          </p15:clr>
        </p15:guide>
        <p15:guide id="4" pos="518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Image Slide 2">
    <p:spTree>
      <p:nvGrpSpPr>
        <p:cNvPr id="1" name=""/>
        <p:cNvGrpSpPr/>
        <p:nvPr/>
      </p:nvGrpSpPr>
      <p:grpSpPr>
        <a:xfrm>
          <a:off x="0" y="0"/>
          <a:ext cx="0" cy="0"/>
          <a:chOff x="0" y="0"/>
          <a:chExt cx="0" cy="0"/>
        </a:xfrm>
      </p:grpSpPr>
      <p:sp>
        <p:nvSpPr>
          <p:cNvPr id="3" name="Picture Placeholder 2"/>
          <p:cNvSpPr>
            <a:spLocks noGrp="1"/>
          </p:cNvSpPr>
          <p:nvPr>
            <p:ph type="pic" sz="quarter" idx="12" hasCustomPrompt="1"/>
          </p:nvPr>
        </p:nvSpPr>
        <p:spPr>
          <a:xfrm>
            <a:off x="5486398" y="932735"/>
            <a:ext cx="3657602" cy="4208383"/>
          </a:xfrm>
          <a:prstGeom prst="rect">
            <a:avLst/>
          </a:prstGeom>
          <a:solidFill>
            <a:schemeClr val="bg1">
              <a:lumMod val="85000"/>
            </a:schemeClr>
          </a:solidFill>
        </p:spPr>
        <p:txBody>
          <a:bodyPr tIns="1554480"/>
          <a:lstStyle>
            <a:lvl1pPr marL="0" marR="0" indent="0" algn="ctr" defTabSz="914400" rtl="0" eaLnBrk="1" fontAlgn="auto" latinLnBrk="0" hangingPunct="1">
              <a:lnSpc>
                <a:spcPct val="100000"/>
              </a:lnSpc>
              <a:spcBef>
                <a:spcPct val="20000"/>
              </a:spcBef>
              <a:spcAft>
                <a:spcPts val="0"/>
              </a:spcAft>
              <a:buClr>
                <a:srgbClr val="F15D22"/>
              </a:buClr>
              <a:buSzTx/>
              <a:buFontTx/>
              <a:buNone/>
              <a:tabLst/>
              <a:defRPr sz="1000">
                <a:solidFill>
                  <a:srgbClr val="FF0000"/>
                </a:solidFill>
              </a:defRPr>
            </a:lvl1pPr>
          </a:lstStyle>
          <a:p>
            <a:pPr marL="285750" marR="0" lvl="0" indent="-285750" algn="l" defTabSz="914400" rtl="0" eaLnBrk="1" fontAlgn="auto" latinLnBrk="0" hangingPunct="1">
              <a:lnSpc>
                <a:spcPct val="100000"/>
              </a:lnSpc>
              <a:spcBef>
                <a:spcPct val="20000"/>
              </a:spcBef>
              <a:spcAft>
                <a:spcPts val="0"/>
              </a:spcAft>
              <a:buClr>
                <a:srgbClr val="F15D22"/>
              </a:buClr>
              <a:buSzTx/>
              <a:buFont typeface="Arial" pitchFamily="34" charset="0"/>
              <a:buChar char="•"/>
              <a:tabLst/>
              <a:defRPr/>
            </a:pPr>
            <a:r>
              <a:rPr lang="en-US" sz="2400" dirty="0">
                <a:solidFill>
                  <a:srgbClr val="FF0000"/>
                </a:solidFill>
                <a:latin typeface="Segoe UI" panose="020B0502040204020203" pitchFamily="34" charset="0"/>
                <a:cs typeface="Segoe UI" panose="020B0502040204020203" pitchFamily="34" charset="0"/>
              </a:rPr>
              <a:t>Click image icon &gt; browse local drive to select image &gt; insert</a:t>
            </a:r>
            <a:endParaRPr lang="en-US" dirty="0"/>
          </a:p>
        </p:txBody>
      </p:sp>
      <p:sp>
        <p:nvSpPr>
          <p:cNvPr id="5" name="Slide Number Placeholder 4"/>
          <p:cNvSpPr>
            <a:spLocks noGrp="1"/>
          </p:cNvSpPr>
          <p:nvPr>
            <p:ph type="sldNum" sz="quarter" idx="11"/>
          </p:nvPr>
        </p:nvSpPr>
        <p:spPr>
          <a:xfrm>
            <a:off x="7007225" y="4867275"/>
            <a:ext cx="2133600" cy="273844"/>
          </a:xfrm>
        </p:spPr>
        <p:txBody>
          <a:bodyPr/>
          <a:lstStyle>
            <a:lvl1pPr>
              <a:defRPr sz="800">
                <a:solidFill>
                  <a:schemeClr val="bg1"/>
                </a:solidFill>
                <a:latin typeface="Segoe UI" panose="020B0502040204020203" pitchFamily="34" charset="0"/>
              </a:defRPr>
            </a:lvl1pPr>
          </a:lstStyle>
          <a:p>
            <a:fld id="{02C8D0DF-C1CD-41D2-A83F-355550C212EF}" type="slidenum">
              <a:rPr lang="en-US" smtClean="0"/>
              <a:pPr/>
              <a:t>‹#›</a:t>
            </a:fld>
            <a:endParaRPr lang="en-US" dirty="0"/>
          </a:p>
        </p:txBody>
      </p:sp>
      <p:sp>
        <p:nvSpPr>
          <p:cNvPr id="13" name="Text Placeholder 11"/>
          <p:cNvSpPr>
            <a:spLocks noGrp="1"/>
          </p:cNvSpPr>
          <p:nvPr>
            <p:ph type="body" sz="quarter" idx="14"/>
          </p:nvPr>
        </p:nvSpPr>
        <p:spPr>
          <a:xfrm>
            <a:off x="463064" y="1159116"/>
            <a:ext cx="4571998" cy="3807237"/>
          </a:xfrm>
          <a:prstGeom prst="rect">
            <a:avLst/>
          </a:prstGeom>
        </p:spPr>
        <p:txBody>
          <a:bodyPr lIns="0" tIns="0" rIns="0" bIns="0">
            <a:normAutofit/>
          </a:bodyPr>
          <a:lstStyle>
            <a:lvl1pPr marL="228600" indent="-228600">
              <a:lnSpc>
                <a:spcPct val="100000"/>
              </a:lnSpc>
              <a:spcBef>
                <a:spcPts val="0"/>
              </a:spcBef>
              <a:spcAft>
                <a:spcPts val="1200"/>
              </a:spcAft>
              <a:buClr>
                <a:srgbClr val="0093D0"/>
              </a:buClr>
              <a:buSzPct val="100000"/>
              <a:tabLst>
                <a:tab pos="457200" algn="l"/>
              </a:tabLst>
              <a:defRPr sz="1600">
                <a:solidFill>
                  <a:srgbClr val="343735"/>
                </a:solidFill>
                <a:latin typeface="Segoe UI" panose="020B0502040204020203" pitchFamily="34" charset="0"/>
                <a:cs typeface="Segoe UI" panose="020B0502040204020203" pitchFamily="34" charset="0"/>
              </a:defRPr>
            </a:lvl1pPr>
            <a:lvl2pPr marL="514350" indent="-266700">
              <a:lnSpc>
                <a:spcPct val="100000"/>
              </a:lnSpc>
              <a:spcBef>
                <a:spcPts val="0"/>
              </a:spcBef>
              <a:spcAft>
                <a:spcPts val="1200"/>
              </a:spcAft>
              <a:buClr>
                <a:srgbClr val="0093D0"/>
              </a:buClr>
              <a:defRPr sz="1500">
                <a:solidFill>
                  <a:srgbClr val="343735"/>
                </a:solidFill>
                <a:latin typeface="Segoe UI" panose="020B0502040204020203" pitchFamily="34" charset="0"/>
                <a:cs typeface="Segoe UI" panose="020B0502040204020203" pitchFamily="34" charset="0"/>
              </a:defRPr>
            </a:lvl2pPr>
            <a:lvl3pPr marL="681038" indent="-166688">
              <a:lnSpc>
                <a:spcPct val="100000"/>
              </a:lnSpc>
              <a:spcBef>
                <a:spcPts val="0"/>
              </a:spcBef>
              <a:spcAft>
                <a:spcPts val="1200"/>
              </a:spcAft>
              <a:buClr>
                <a:srgbClr val="0093D0"/>
              </a:buClr>
              <a:defRPr sz="1400">
                <a:solidFill>
                  <a:srgbClr val="343735"/>
                </a:solidFill>
                <a:latin typeface="Segoe UI" panose="020B0502040204020203" pitchFamily="34" charset="0"/>
                <a:cs typeface="Segoe UI" panose="020B0502040204020203" pitchFamily="34" charset="0"/>
              </a:defRPr>
            </a:lvl3pPr>
          </a:lstStyle>
          <a:p>
            <a:pPr lvl="0"/>
            <a:r>
              <a:rPr lang="en-US" dirty="0"/>
              <a:t>Click to edit Master text styles</a:t>
            </a:r>
          </a:p>
          <a:p>
            <a:pPr lvl="1"/>
            <a:r>
              <a:rPr lang="en-US" dirty="0"/>
              <a:t>Second level</a:t>
            </a:r>
          </a:p>
          <a:p>
            <a:pPr lvl="2"/>
            <a:r>
              <a:rPr lang="en-US" dirty="0"/>
              <a:t>Third level</a:t>
            </a:r>
          </a:p>
        </p:txBody>
      </p:sp>
      <p:grpSp>
        <p:nvGrpSpPr>
          <p:cNvPr id="16" name="Group 15"/>
          <p:cNvGrpSpPr/>
          <p:nvPr userDrawn="1"/>
        </p:nvGrpSpPr>
        <p:grpSpPr>
          <a:xfrm>
            <a:off x="0" y="887015"/>
            <a:ext cx="9144000" cy="45722"/>
            <a:chOff x="0" y="2"/>
            <a:chExt cx="9144000" cy="45722"/>
          </a:xfrm>
        </p:grpSpPr>
        <p:sp>
          <p:nvSpPr>
            <p:cNvPr id="17" name="Rectangle 16"/>
            <p:cNvSpPr/>
            <p:nvPr/>
          </p:nvSpPr>
          <p:spPr>
            <a:xfrm rot="16200000">
              <a:off x="891540" y="-891538"/>
              <a:ext cx="45719" cy="1828800"/>
            </a:xfrm>
            <a:prstGeom prst="rect">
              <a:avLst/>
            </a:prstGeom>
            <a:solidFill>
              <a:srgbClr val="00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18" name="Rectangle 17"/>
            <p:cNvSpPr/>
            <p:nvPr/>
          </p:nvSpPr>
          <p:spPr>
            <a:xfrm rot="16200000">
              <a:off x="2720340" y="-891538"/>
              <a:ext cx="45719" cy="1828800"/>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19" name="Rectangle 18"/>
            <p:cNvSpPr/>
            <p:nvPr/>
          </p:nvSpPr>
          <p:spPr>
            <a:xfrm rot="16200000">
              <a:off x="4549141" y="-891538"/>
              <a:ext cx="45719" cy="1828800"/>
            </a:xfrm>
            <a:prstGeom prst="rect">
              <a:avLst/>
            </a:prstGeom>
            <a:solidFill>
              <a:srgbClr val="67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0" name="Rectangle 19"/>
            <p:cNvSpPr/>
            <p:nvPr/>
          </p:nvSpPr>
          <p:spPr>
            <a:xfrm rot="16200000">
              <a:off x="6377942" y="-891538"/>
              <a:ext cx="45719" cy="1828800"/>
            </a:xfrm>
            <a:prstGeom prst="rect">
              <a:avLst/>
            </a:prstGeom>
            <a:solidFill>
              <a:srgbClr val="34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4" name="Rectangle 23"/>
            <p:cNvSpPr/>
            <p:nvPr/>
          </p:nvSpPr>
          <p:spPr>
            <a:xfrm rot="16200000">
              <a:off x="8206741" y="-891535"/>
              <a:ext cx="45718" cy="1828800"/>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grpSp>
      <p:sp>
        <p:nvSpPr>
          <p:cNvPr id="25" name="Title 1"/>
          <p:cNvSpPr>
            <a:spLocks noGrp="1"/>
          </p:cNvSpPr>
          <p:nvPr>
            <p:ph type="title" hasCustomPrompt="1"/>
          </p:nvPr>
        </p:nvSpPr>
        <p:spPr>
          <a:xfrm>
            <a:off x="0" y="0"/>
            <a:ext cx="9144000" cy="933450"/>
          </a:xfrm>
          <a:prstGeom prst="rect">
            <a:avLst/>
          </a:prstGeom>
        </p:spPr>
        <p:txBody>
          <a:bodyPr lIns="0" tIns="0" rIns="0" bIns="0" anchor="ctr" anchorCtr="0"/>
          <a:lstStyle>
            <a:lvl1pPr algn="ctr">
              <a:lnSpc>
                <a:spcPts val="3000"/>
              </a:lnSpc>
              <a:spcBef>
                <a:spcPts val="0"/>
              </a:spcBef>
              <a:defRPr sz="2800">
                <a:solidFill>
                  <a:srgbClr val="343735"/>
                </a:solidFill>
                <a:latin typeface="Segoe UI" panose="020B0502040204020203" pitchFamily="34" charset="0"/>
                <a:cs typeface="Segoe UI" panose="020B0502040204020203" pitchFamily="34" charset="0"/>
              </a:defRPr>
            </a:lvl1pPr>
          </a:lstStyle>
          <a:p>
            <a:br>
              <a:rPr lang="en-US" dirty="0"/>
            </a:br>
            <a:r>
              <a:rPr lang="en-US" dirty="0"/>
              <a:t>Click edit Master</a:t>
            </a:r>
            <a:br>
              <a:rPr lang="en-US" dirty="0"/>
            </a:br>
            <a:endParaRPr lang="en-US" dirty="0"/>
          </a:p>
        </p:txBody>
      </p:sp>
    </p:spTree>
    <p:extLst>
      <p:ext uri="{BB962C8B-B14F-4D97-AF65-F5344CB8AC3E}">
        <p14:creationId xmlns:p14="http://schemas.microsoft.com/office/powerpoint/2010/main" val="1021537663"/>
      </p:ext>
    </p:extLst>
  </p:cSld>
  <p:clrMapOvr>
    <a:masterClrMapping/>
  </p:clrMapOvr>
  <p:transition>
    <p:fade/>
  </p:transition>
  <p:extLst>
    <p:ext uri="{DCECCB84-F9BA-43D5-87BE-67443E8EF086}">
      <p15:sldGuideLst xmlns:p15="http://schemas.microsoft.com/office/powerpoint/2012/main">
        <p15:guide id="2" pos="2880">
          <p15:clr>
            <a:srgbClr val="FBAE40"/>
          </p15:clr>
        </p15:guide>
        <p15:guide id="3" pos="576">
          <p15:clr>
            <a:srgbClr val="FBAE40"/>
          </p15:clr>
        </p15:guide>
        <p15:guide id="4" pos="51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Image Slide  3">
    <p:spTree>
      <p:nvGrpSpPr>
        <p:cNvPr id="1" name=""/>
        <p:cNvGrpSpPr/>
        <p:nvPr/>
      </p:nvGrpSpPr>
      <p:grpSpPr>
        <a:xfrm>
          <a:off x="0" y="0"/>
          <a:ext cx="0" cy="0"/>
          <a:chOff x="0" y="0"/>
          <a:chExt cx="0" cy="0"/>
        </a:xfrm>
      </p:grpSpPr>
      <p:sp>
        <p:nvSpPr>
          <p:cNvPr id="3" name="Picture Placeholder 2"/>
          <p:cNvSpPr>
            <a:spLocks noGrp="1"/>
          </p:cNvSpPr>
          <p:nvPr>
            <p:ph type="pic" sz="quarter" idx="12" hasCustomPrompt="1"/>
          </p:nvPr>
        </p:nvSpPr>
        <p:spPr>
          <a:xfrm>
            <a:off x="3657600" y="45720"/>
            <a:ext cx="5483225" cy="5095399"/>
          </a:xfrm>
          <a:prstGeom prst="rect">
            <a:avLst/>
          </a:prstGeom>
          <a:solidFill>
            <a:schemeClr val="bg1">
              <a:lumMod val="85000"/>
            </a:schemeClr>
          </a:solidFill>
        </p:spPr>
        <p:txBody>
          <a:bodyPr tIns="1920240"/>
          <a:lstStyle>
            <a:lvl1pPr marL="0" marR="0" indent="0" algn="ctr" defTabSz="914400" rtl="0" eaLnBrk="1" fontAlgn="auto" latinLnBrk="0" hangingPunct="1">
              <a:lnSpc>
                <a:spcPct val="100000"/>
              </a:lnSpc>
              <a:spcBef>
                <a:spcPct val="20000"/>
              </a:spcBef>
              <a:spcAft>
                <a:spcPts val="0"/>
              </a:spcAft>
              <a:buClr>
                <a:srgbClr val="F15D22"/>
              </a:buClr>
              <a:buSzTx/>
              <a:buFontTx/>
              <a:buNone/>
              <a:tabLst/>
              <a:defRPr sz="1200">
                <a:solidFill>
                  <a:srgbClr val="FF0000"/>
                </a:solidFill>
              </a:defRPr>
            </a:lvl1pPr>
          </a:lstStyle>
          <a:p>
            <a:pPr marL="285750" marR="0" lvl="0" indent="-285750" algn="l" defTabSz="914400" rtl="0" eaLnBrk="1" fontAlgn="auto" latinLnBrk="0" hangingPunct="1">
              <a:lnSpc>
                <a:spcPct val="100000"/>
              </a:lnSpc>
              <a:spcBef>
                <a:spcPct val="20000"/>
              </a:spcBef>
              <a:spcAft>
                <a:spcPts val="0"/>
              </a:spcAft>
              <a:buClr>
                <a:srgbClr val="F15D22"/>
              </a:buClr>
              <a:buSzTx/>
              <a:buFont typeface="Arial" pitchFamily="34" charset="0"/>
              <a:buChar char="•"/>
              <a:tabLst/>
              <a:defRPr/>
            </a:pPr>
            <a:r>
              <a:rPr lang="en-US" sz="2400" dirty="0">
                <a:solidFill>
                  <a:srgbClr val="FF0000"/>
                </a:solidFill>
                <a:latin typeface="Segoe UI" panose="020B0502040204020203" pitchFamily="34" charset="0"/>
                <a:cs typeface="Segoe UI" panose="020B0502040204020203" pitchFamily="34" charset="0"/>
              </a:rPr>
              <a:t>Click image icon &gt; browse local drive to select image &gt; insert</a:t>
            </a:r>
            <a:endParaRPr lang="en-US" dirty="0"/>
          </a:p>
        </p:txBody>
      </p:sp>
      <p:sp>
        <p:nvSpPr>
          <p:cNvPr id="5" name="Slide Number Placeholder 4"/>
          <p:cNvSpPr>
            <a:spLocks noGrp="1"/>
          </p:cNvSpPr>
          <p:nvPr>
            <p:ph type="sldNum" sz="quarter" idx="11"/>
          </p:nvPr>
        </p:nvSpPr>
        <p:spPr>
          <a:xfrm>
            <a:off x="7007225" y="4867275"/>
            <a:ext cx="2133600" cy="273844"/>
          </a:xfrm>
        </p:spPr>
        <p:txBody>
          <a:bodyPr/>
          <a:lstStyle>
            <a:lvl1pPr>
              <a:defRPr sz="800">
                <a:solidFill>
                  <a:schemeClr val="bg1"/>
                </a:solidFill>
                <a:latin typeface="Segoe UI" panose="020B0502040204020203" pitchFamily="34" charset="0"/>
              </a:defRPr>
            </a:lvl1pPr>
          </a:lstStyle>
          <a:p>
            <a:fld id="{02C8D0DF-C1CD-41D2-A83F-355550C212EF}" type="slidenum">
              <a:rPr lang="en-US" smtClean="0"/>
              <a:pPr/>
              <a:t>‹#›</a:t>
            </a:fld>
            <a:endParaRPr lang="en-US" dirty="0"/>
          </a:p>
        </p:txBody>
      </p:sp>
      <p:grpSp>
        <p:nvGrpSpPr>
          <p:cNvPr id="11" name="Group 10"/>
          <p:cNvGrpSpPr/>
          <p:nvPr userDrawn="1"/>
        </p:nvGrpSpPr>
        <p:grpSpPr>
          <a:xfrm>
            <a:off x="0" y="0"/>
            <a:ext cx="9144000" cy="45722"/>
            <a:chOff x="0" y="2"/>
            <a:chExt cx="9144000" cy="45722"/>
          </a:xfrm>
        </p:grpSpPr>
        <p:sp>
          <p:nvSpPr>
            <p:cNvPr id="12" name="Rectangle 11"/>
            <p:cNvSpPr/>
            <p:nvPr/>
          </p:nvSpPr>
          <p:spPr>
            <a:xfrm rot="16200000">
              <a:off x="891540" y="-891538"/>
              <a:ext cx="45719" cy="1828800"/>
            </a:xfrm>
            <a:prstGeom prst="rect">
              <a:avLst/>
            </a:prstGeom>
            <a:solidFill>
              <a:srgbClr val="00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1" name="Rectangle 20"/>
            <p:cNvSpPr/>
            <p:nvPr/>
          </p:nvSpPr>
          <p:spPr>
            <a:xfrm rot="16200000">
              <a:off x="2720340" y="-891538"/>
              <a:ext cx="45719" cy="1828800"/>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2" name="Rectangle 21"/>
            <p:cNvSpPr/>
            <p:nvPr/>
          </p:nvSpPr>
          <p:spPr>
            <a:xfrm rot="16200000">
              <a:off x="4549141" y="-891538"/>
              <a:ext cx="45719" cy="1828800"/>
            </a:xfrm>
            <a:prstGeom prst="rect">
              <a:avLst/>
            </a:prstGeom>
            <a:solidFill>
              <a:srgbClr val="67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3" name="Rectangle 22"/>
            <p:cNvSpPr/>
            <p:nvPr/>
          </p:nvSpPr>
          <p:spPr>
            <a:xfrm rot="16200000">
              <a:off x="6377942" y="-891538"/>
              <a:ext cx="45719" cy="1828800"/>
            </a:xfrm>
            <a:prstGeom prst="rect">
              <a:avLst/>
            </a:prstGeom>
            <a:solidFill>
              <a:srgbClr val="34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4" name="Rectangle 23"/>
            <p:cNvSpPr/>
            <p:nvPr/>
          </p:nvSpPr>
          <p:spPr>
            <a:xfrm rot="16200000">
              <a:off x="8206741" y="-891535"/>
              <a:ext cx="45718" cy="1828800"/>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grpSp>
      <p:sp>
        <p:nvSpPr>
          <p:cNvPr id="13" name="Text Placeholder 11"/>
          <p:cNvSpPr>
            <a:spLocks noGrp="1"/>
          </p:cNvSpPr>
          <p:nvPr>
            <p:ph type="body" sz="quarter" idx="14"/>
          </p:nvPr>
        </p:nvSpPr>
        <p:spPr>
          <a:xfrm>
            <a:off x="463064" y="2235441"/>
            <a:ext cx="2924906" cy="2012710"/>
          </a:xfrm>
          <a:prstGeom prst="rect">
            <a:avLst/>
          </a:prstGeom>
        </p:spPr>
        <p:txBody>
          <a:bodyPr lIns="0" tIns="0" rIns="0" bIns="0"/>
          <a:lstStyle>
            <a:lvl1pPr marL="228600" indent="-228600">
              <a:lnSpc>
                <a:spcPct val="100000"/>
              </a:lnSpc>
              <a:spcBef>
                <a:spcPts val="0"/>
              </a:spcBef>
              <a:spcAft>
                <a:spcPts val="1200"/>
              </a:spcAft>
              <a:buClr>
                <a:srgbClr val="0093D0"/>
              </a:buClr>
              <a:buSzPct val="100000"/>
              <a:tabLst>
                <a:tab pos="457200" algn="l"/>
              </a:tabLst>
              <a:defRPr sz="1600">
                <a:solidFill>
                  <a:srgbClr val="343735"/>
                </a:solidFill>
                <a:latin typeface="Segoe UI" panose="020B0502040204020203" pitchFamily="34" charset="0"/>
                <a:cs typeface="Segoe UI" panose="020B0502040204020203" pitchFamily="34" charset="0"/>
              </a:defRPr>
            </a:lvl1pPr>
            <a:lvl2pPr marL="514350" indent="-266700">
              <a:lnSpc>
                <a:spcPct val="100000"/>
              </a:lnSpc>
              <a:spcBef>
                <a:spcPts val="0"/>
              </a:spcBef>
              <a:spcAft>
                <a:spcPts val="1200"/>
              </a:spcAft>
              <a:buClr>
                <a:srgbClr val="0093D0"/>
              </a:buClr>
              <a:defRPr sz="1500">
                <a:solidFill>
                  <a:srgbClr val="343735"/>
                </a:solidFill>
                <a:latin typeface="Segoe UI" panose="020B0502040204020203" pitchFamily="34" charset="0"/>
                <a:cs typeface="Segoe UI" panose="020B0502040204020203" pitchFamily="34" charset="0"/>
              </a:defRPr>
            </a:lvl2pPr>
            <a:lvl3pPr marL="681038" indent="-166688">
              <a:lnSpc>
                <a:spcPct val="100000"/>
              </a:lnSpc>
              <a:spcBef>
                <a:spcPts val="0"/>
              </a:spcBef>
              <a:spcAft>
                <a:spcPts val="1200"/>
              </a:spcAft>
              <a:buClr>
                <a:srgbClr val="0093D0"/>
              </a:buClr>
              <a:defRPr sz="1400">
                <a:solidFill>
                  <a:srgbClr val="343735"/>
                </a:solidFill>
                <a:latin typeface="Segoe UI" panose="020B0502040204020203" pitchFamily="34" charset="0"/>
                <a:cs typeface="Segoe UI" panose="020B0502040204020203"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16" name="Title 1"/>
          <p:cNvSpPr>
            <a:spLocks noGrp="1"/>
          </p:cNvSpPr>
          <p:nvPr>
            <p:ph type="title" hasCustomPrompt="1"/>
          </p:nvPr>
        </p:nvSpPr>
        <p:spPr>
          <a:xfrm>
            <a:off x="0" y="619125"/>
            <a:ext cx="3654425" cy="1362075"/>
          </a:xfrm>
          <a:prstGeom prst="rect">
            <a:avLst/>
          </a:prstGeom>
        </p:spPr>
        <p:txBody>
          <a:bodyPr lIns="0" tIns="91440" rIns="0" bIns="0" anchor="ctr" anchorCtr="0"/>
          <a:lstStyle>
            <a:lvl1pPr algn="ctr">
              <a:lnSpc>
                <a:spcPts val="2900"/>
              </a:lnSpc>
              <a:spcBef>
                <a:spcPts val="0"/>
              </a:spcBef>
              <a:defRPr sz="2800">
                <a:solidFill>
                  <a:srgbClr val="343735"/>
                </a:solidFill>
                <a:latin typeface="Segoe UI" panose="020B0502040204020203" pitchFamily="34" charset="0"/>
                <a:cs typeface="Segoe UI" panose="020B0502040204020203" pitchFamily="34" charset="0"/>
              </a:defRPr>
            </a:lvl1pPr>
          </a:lstStyle>
          <a:p>
            <a:br>
              <a:rPr lang="en-US" dirty="0"/>
            </a:br>
            <a:r>
              <a:rPr lang="en-US" dirty="0"/>
              <a:t>Click edit Master</a:t>
            </a:r>
            <a:br>
              <a:rPr lang="en-US" dirty="0"/>
            </a:br>
            <a:endParaRPr lang="en-US" dirty="0"/>
          </a:p>
        </p:txBody>
      </p:sp>
    </p:spTree>
    <p:extLst>
      <p:ext uri="{BB962C8B-B14F-4D97-AF65-F5344CB8AC3E}">
        <p14:creationId xmlns:p14="http://schemas.microsoft.com/office/powerpoint/2010/main" val="2955564350"/>
      </p:ext>
    </p:extLst>
  </p:cSld>
  <p:clrMapOvr>
    <a:masterClrMapping/>
  </p:clrMapOvr>
  <p:transition>
    <p:fade/>
  </p:transition>
  <p:extLst>
    <p:ext uri="{DCECCB84-F9BA-43D5-87BE-67443E8EF086}">
      <p15:sldGuideLst xmlns:p15="http://schemas.microsoft.com/office/powerpoint/2012/main">
        <p15:guide id="2" pos="2880">
          <p15:clr>
            <a:srgbClr val="FBAE40"/>
          </p15:clr>
        </p15:guide>
        <p15:guide id="3" pos="576">
          <p15:clr>
            <a:srgbClr val="FBAE40"/>
          </p15:clr>
        </p15:guide>
        <p15:guide id="4" pos="51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Image Slide 4">
    <p:spTree>
      <p:nvGrpSpPr>
        <p:cNvPr id="1" name=""/>
        <p:cNvGrpSpPr/>
        <p:nvPr/>
      </p:nvGrpSpPr>
      <p:grpSpPr>
        <a:xfrm>
          <a:off x="0" y="0"/>
          <a:ext cx="0" cy="0"/>
          <a:chOff x="0" y="0"/>
          <a:chExt cx="0" cy="0"/>
        </a:xfrm>
      </p:grpSpPr>
      <p:sp>
        <p:nvSpPr>
          <p:cNvPr id="13" name="Picture Placeholder 2"/>
          <p:cNvSpPr>
            <a:spLocks noGrp="1"/>
          </p:cNvSpPr>
          <p:nvPr>
            <p:ph type="pic" sz="quarter" idx="13" hasCustomPrompt="1"/>
          </p:nvPr>
        </p:nvSpPr>
        <p:spPr>
          <a:xfrm>
            <a:off x="1" y="886908"/>
            <a:ext cx="4578219" cy="4256592"/>
          </a:xfrm>
          <a:prstGeom prst="rect">
            <a:avLst/>
          </a:prstGeom>
          <a:solidFill>
            <a:schemeClr val="bg1">
              <a:lumMod val="85000"/>
            </a:schemeClr>
          </a:solidFill>
          <a:effectLst>
            <a:softEdge rad="1016000"/>
          </a:effectLst>
        </p:spPr>
        <p:style>
          <a:lnRef idx="0">
            <a:scrgbClr r="0" g="0" b="0"/>
          </a:lnRef>
          <a:fillRef idx="1003">
            <a:schemeClr val="lt1"/>
          </a:fillRef>
          <a:effectRef idx="0">
            <a:scrgbClr r="0" g="0" b="0"/>
          </a:effectRef>
          <a:fontRef idx="major"/>
        </p:style>
        <p:txBody>
          <a:bodyPr tIns="1554480"/>
          <a:lstStyle>
            <a:lvl1pPr marL="0" marR="0" indent="0" algn="ctr" defTabSz="914400" rtl="0" eaLnBrk="1" fontAlgn="auto" latinLnBrk="0" hangingPunct="1">
              <a:lnSpc>
                <a:spcPct val="100000"/>
              </a:lnSpc>
              <a:spcBef>
                <a:spcPct val="20000"/>
              </a:spcBef>
              <a:spcAft>
                <a:spcPts val="0"/>
              </a:spcAft>
              <a:buClr>
                <a:srgbClr val="F15D22"/>
              </a:buClr>
              <a:buSzTx/>
              <a:buFontTx/>
              <a:buNone/>
              <a:tabLst/>
              <a:defRPr sz="1200">
                <a:solidFill>
                  <a:srgbClr val="FF0000"/>
                </a:solidFill>
              </a:defRPr>
            </a:lvl1pPr>
          </a:lstStyle>
          <a:p>
            <a:pPr marL="285750" marR="0" lvl="0" indent="-285750" algn="l" defTabSz="914400" rtl="0" eaLnBrk="1" fontAlgn="auto" latinLnBrk="0" hangingPunct="1">
              <a:lnSpc>
                <a:spcPct val="100000"/>
              </a:lnSpc>
              <a:spcBef>
                <a:spcPct val="20000"/>
              </a:spcBef>
              <a:spcAft>
                <a:spcPts val="0"/>
              </a:spcAft>
              <a:buClr>
                <a:srgbClr val="F15D22"/>
              </a:buClr>
              <a:buSzTx/>
              <a:buFont typeface="Arial" pitchFamily="34" charset="0"/>
              <a:buChar char="•"/>
              <a:tabLst/>
              <a:defRPr/>
            </a:pPr>
            <a:r>
              <a:rPr lang="en-US" sz="2400" dirty="0">
                <a:solidFill>
                  <a:srgbClr val="FF0000"/>
                </a:solidFill>
                <a:latin typeface="Segoe UI" panose="020B0502040204020203" pitchFamily="34" charset="0"/>
                <a:cs typeface="Segoe UI" panose="020B0502040204020203" pitchFamily="34" charset="0"/>
              </a:rPr>
              <a:t>Click image icon &gt; browse local drive to select image &gt; insert</a:t>
            </a:r>
            <a:endParaRPr lang="en-US" dirty="0"/>
          </a:p>
        </p:txBody>
      </p:sp>
      <p:sp>
        <p:nvSpPr>
          <p:cNvPr id="5" name="Slide Number Placeholder 4"/>
          <p:cNvSpPr>
            <a:spLocks noGrp="1"/>
          </p:cNvSpPr>
          <p:nvPr>
            <p:ph type="sldNum" sz="quarter" idx="11"/>
          </p:nvPr>
        </p:nvSpPr>
        <p:spPr>
          <a:xfrm>
            <a:off x="7007225" y="4867275"/>
            <a:ext cx="2133600" cy="273844"/>
          </a:xfrm>
        </p:spPr>
        <p:txBody>
          <a:bodyPr/>
          <a:lstStyle>
            <a:lvl1pPr>
              <a:defRPr sz="800">
                <a:solidFill>
                  <a:srgbClr val="343735"/>
                </a:solidFill>
                <a:latin typeface="Segoe UI" panose="020B0502040204020203" pitchFamily="34" charset="0"/>
              </a:defRPr>
            </a:lvl1pPr>
          </a:lstStyle>
          <a:p>
            <a:fld id="{02C8D0DF-C1CD-41D2-A83F-355550C212EF}" type="slidenum">
              <a:rPr lang="en-US" smtClean="0"/>
              <a:pPr/>
              <a:t>‹#›</a:t>
            </a:fld>
            <a:endParaRPr lang="en-US" dirty="0"/>
          </a:p>
        </p:txBody>
      </p:sp>
      <p:sp>
        <p:nvSpPr>
          <p:cNvPr id="17" name="Text Placeholder 16"/>
          <p:cNvSpPr>
            <a:spLocks noGrp="1"/>
          </p:cNvSpPr>
          <p:nvPr>
            <p:ph type="body" sz="quarter" idx="12" hasCustomPrompt="1"/>
          </p:nvPr>
        </p:nvSpPr>
        <p:spPr>
          <a:xfrm>
            <a:off x="4286250" y="1178249"/>
            <a:ext cx="4104053" cy="3343275"/>
          </a:xfrm>
          <a:prstGeom prst="rect">
            <a:avLst/>
          </a:prstGeom>
        </p:spPr>
        <p:txBody>
          <a:bodyPr lIns="0" tIns="0" rIns="0" bIns="0"/>
          <a:lstStyle>
            <a:lvl1pPr marL="285750" indent="-285750">
              <a:lnSpc>
                <a:spcPts val="1800"/>
              </a:lnSpc>
              <a:spcBef>
                <a:spcPts val="0"/>
              </a:spcBef>
              <a:spcAft>
                <a:spcPts val="1200"/>
              </a:spcAft>
              <a:buClr>
                <a:srgbClr val="0093D0"/>
              </a:buClr>
              <a:buFont typeface="Arial" panose="020B0604020202020204" pitchFamily="34" charset="0"/>
              <a:buChar char="•"/>
              <a:defRPr sz="1600">
                <a:latin typeface="Segoe UI" panose="020B0502040204020203" pitchFamily="34" charset="0"/>
                <a:cs typeface="Segoe UI" panose="020B0502040204020203" pitchFamily="34" charset="0"/>
              </a:defRPr>
            </a:lvl1pPr>
          </a:lstStyle>
          <a:p>
            <a:pPr lvl="0"/>
            <a:r>
              <a:rPr lang="en-US" dirty="0"/>
              <a:t>Click to add text</a:t>
            </a:r>
          </a:p>
        </p:txBody>
      </p:sp>
      <p:grpSp>
        <p:nvGrpSpPr>
          <p:cNvPr id="14" name="Group 13"/>
          <p:cNvGrpSpPr/>
          <p:nvPr userDrawn="1"/>
        </p:nvGrpSpPr>
        <p:grpSpPr>
          <a:xfrm>
            <a:off x="0" y="887015"/>
            <a:ext cx="9144000" cy="45722"/>
            <a:chOff x="0" y="2"/>
            <a:chExt cx="9144000" cy="45722"/>
          </a:xfrm>
        </p:grpSpPr>
        <p:sp>
          <p:nvSpPr>
            <p:cNvPr id="15" name="Rectangle 14"/>
            <p:cNvSpPr/>
            <p:nvPr/>
          </p:nvSpPr>
          <p:spPr>
            <a:xfrm rot="16200000">
              <a:off x="891540" y="-891538"/>
              <a:ext cx="45719" cy="1828800"/>
            </a:xfrm>
            <a:prstGeom prst="rect">
              <a:avLst/>
            </a:prstGeom>
            <a:solidFill>
              <a:srgbClr val="00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2" name="Rectangle 21"/>
            <p:cNvSpPr/>
            <p:nvPr/>
          </p:nvSpPr>
          <p:spPr>
            <a:xfrm rot="16200000">
              <a:off x="2720340" y="-891538"/>
              <a:ext cx="45719" cy="1828800"/>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3" name="Rectangle 22"/>
            <p:cNvSpPr/>
            <p:nvPr/>
          </p:nvSpPr>
          <p:spPr>
            <a:xfrm rot="16200000">
              <a:off x="4549141" y="-891538"/>
              <a:ext cx="45719" cy="1828800"/>
            </a:xfrm>
            <a:prstGeom prst="rect">
              <a:avLst/>
            </a:prstGeom>
            <a:solidFill>
              <a:srgbClr val="67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4" name="Rectangle 23"/>
            <p:cNvSpPr/>
            <p:nvPr/>
          </p:nvSpPr>
          <p:spPr>
            <a:xfrm rot="16200000">
              <a:off x="6377942" y="-891538"/>
              <a:ext cx="45719" cy="1828800"/>
            </a:xfrm>
            <a:prstGeom prst="rect">
              <a:avLst/>
            </a:prstGeom>
            <a:solidFill>
              <a:srgbClr val="34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5" name="Rectangle 24"/>
            <p:cNvSpPr/>
            <p:nvPr/>
          </p:nvSpPr>
          <p:spPr>
            <a:xfrm rot="16200000">
              <a:off x="8206741" y="-891535"/>
              <a:ext cx="45718" cy="1828800"/>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grpSp>
      <p:sp>
        <p:nvSpPr>
          <p:cNvPr id="26" name="Title 1"/>
          <p:cNvSpPr>
            <a:spLocks noGrp="1"/>
          </p:cNvSpPr>
          <p:nvPr>
            <p:ph type="title" hasCustomPrompt="1"/>
          </p:nvPr>
        </p:nvSpPr>
        <p:spPr>
          <a:xfrm>
            <a:off x="0" y="0"/>
            <a:ext cx="9144000" cy="933450"/>
          </a:xfrm>
          <a:prstGeom prst="rect">
            <a:avLst/>
          </a:prstGeom>
        </p:spPr>
        <p:txBody>
          <a:bodyPr lIns="0" tIns="0" rIns="0" bIns="0" anchor="ctr" anchorCtr="0"/>
          <a:lstStyle>
            <a:lvl1pPr algn="ctr">
              <a:lnSpc>
                <a:spcPts val="3000"/>
              </a:lnSpc>
              <a:spcBef>
                <a:spcPts val="0"/>
              </a:spcBef>
              <a:defRPr sz="2800">
                <a:solidFill>
                  <a:srgbClr val="343735"/>
                </a:solidFill>
                <a:latin typeface="Segoe UI" panose="020B0502040204020203" pitchFamily="34" charset="0"/>
                <a:cs typeface="Segoe UI" panose="020B0502040204020203" pitchFamily="34" charset="0"/>
              </a:defRPr>
            </a:lvl1pPr>
          </a:lstStyle>
          <a:p>
            <a:br>
              <a:rPr lang="en-US" dirty="0"/>
            </a:br>
            <a:r>
              <a:rPr lang="en-US" dirty="0"/>
              <a:t>Click edit Master</a:t>
            </a:r>
            <a:br>
              <a:rPr lang="en-US" dirty="0"/>
            </a:br>
            <a:endParaRPr lang="en-US" dirty="0"/>
          </a:p>
        </p:txBody>
      </p:sp>
    </p:spTree>
    <p:extLst>
      <p:ext uri="{BB962C8B-B14F-4D97-AF65-F5344CB8AC3E}">
        <p14:creationId xmlns:p14="http://schemas.microsoft.com/office/powerpoint/2010/main" val="3012046230"/>
      </p:ext>
    </p:extLst>
  </p:cSld>
  <p:clrMapOvr>
    <a:masterClrMapping/>
  </p:clrMapOvr>
  <p:transition>
    <p:fade/>
  </p:transition>
  <p:extLst>
    <p:ext uri="{DCECCB84-F9BA-43D5-87BE-67443E8EF086}">
      <p15:sldGuideLst xmlns:p15="http://schemas.microsoft.com/office/powerpoint/2012/main">
        <p15:guide id="2" pos="2592">
          <p15:clr>
            <a:srgbClr val="FBAE40"/>
          </p15:clr>
        </p15:guide>
        <p15:guide id="3" pos="576">
          <p15:clr>
            <a:srgbClr val="FBAE40"/>
          </p15:clr>
        </p15:guide>
        <p15:guide id="4" pos="5184">
          <p15:clr>
            <a:srgbClr val="FBAE40"/>
          </p15:clr>
        </p15:guide>
        <p15:guide id="5" orient="horz" pos="756">
          <p15:clr>
            <a:srgbClr val="FBAE40"/>
          </p15:clr>
        </p15:guide>
        <p15:guide id="7" orient="horz" pos="367" userDrawn="1">
          <p15:clr>
            <a:srgbClr val="FBAE40"/>
          </p15:clr>
        </p15:guide>
        <p15:guide id="8" orient="horz" pos="55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Image Slide">
    <p:spTree>
      <p:nvGrpSpPr>
        <p:cNvPr id="1" name=""/>
        <p:cNvGrpSpPr/>
        <p:nvPr/>
      </p:nvGrpSpPr>
      <p:grpSpPr>
        <a:xfrm>
          <a:off x="0" y="0"/>
          <a:ext cx="0" cy="0"/>
          <a:chOff x="0" y="0"/>
          <a:chExt cx="0" cy="0"/>
        </a:xfrm>
      </p:grpSpPr>
      <p:sp>
        <p:nvSpPr>
          <p:cNvPr id="3" name="Picture Placeholder 2"/>
          <p:cNvSpPr>
            <a:spLocks noGrp="1"/>
          </p:cNvSpPr>
          <p:nvPr>
            <p:ph type="pic" sz="quarter" idx="12" hasCustomPrompt="1"/>
          </p:nvPr>
        </p:nvSpPr>
        <p:spPr>
          <a:xfrm>
            <a:off x="0" y="0"/>
            <a:ext cx="9140825" cy="5141119"/>
          </a:xfrm>
          <a:prstGeom prst="rect">
            <a:avLst/>
          </a:prstGeom>
          <a:solidFill>
            <a:schemeClr val="bg1">
              <a:lumMod val="85000"/>
            </a:schemeClr>
          </a:solidFill>
        </p:spPr>
        <p:txBody>
          <a:bodyPr tIns="2011680"/>
          <a:lstStyle>
            <a:lvl1pPr marL="0" marR="0" indent="0" algn="ctr" defTabSz="914400" rtl="0" eaLnBrk="1" fontAlgn="auto" latinLnBrk="0" hangingPunct="1">
              <a:lnSpc>
                <a:spcPct val="100000"/>
              </a:lnSpc>
              <a:spcBef>
                <a:spcPct val="20000"/>
              </a:spcBef>
              <a:spcAft>
                <a:spcPts val="0"/>
              </a:spcAft>
              <a:buClr>
                <a:srgbClr val="F15D22"/>
              </a:buClr>
              <a:buSzTx/>
              <a:buFontTx/>
              <a:buNone/>
              <a:tabLst/>
              <a:defRPr sz="1200">
                <a:solidFill>
                  <a:srgbClr val="FF0000"/>
                </a:solidFill>
              </a:defRPr>
            </a:lvl1pPr>
          </a:lstStyle>
          <a:p>
            <a:pPr marL="285750" marR="0" lvl="0" indent="-285750" algn="l" defTabSz="914400" rtl="0" eaLnBrk="1" fontAlgn="auto" latinLnBrk="0" hangingPunct="1">
              <a:lnSpc>
                <a:spcPct val="100000"/>
              </a:lnSpc>
              <a:spcBef>
                <a:spcPct val="20000"/>
              </a:spcBef>
              <a:spcAft>
                <a:spcPts val="0"/>
              </a:spcAft>
              <a:buClr>
                <a:srgbClr val="F15D22"/>
              </a:buClr>
              <a:buSzTx/>
              <a:buFont typeface="Arial" pitchFamily="34" charset="0"/>
              <a:buChar char="•"/>
              <a:tabLst/>
              <a:defRPr/>
            </a:pPr>
            <a:r>
              <a:rPr lang="en-US" sz="2400" dirty="0">
                <a:solidFill>
                  <a:srgbClr val="FF0000"/>
                </a:solidFill>
                <a:latin typeface="Segoe UI" panose="020B0502040204020203" pitchFamily="34" charset="0"/>
                <a:cs typeface="Segoe UI" panose="020B0502040204020203" pitchFamily="34" charset="0"/>
              </a:rPr>
              <a:t>Click image icon &gt; browse local drive to select image &gt; insert &gt;</a:t>
            </a:r>
            <a:endParaRPr lang="en-US" dirty="0"/>
          </a:p>
        </p:txBody>
      </p:sp>
      <p:sp>
        <p:nvSpPr>
          <p:cNvPr id="5" name="Slide Number Placeholder 4"/>
          <p:cNvSpPr>
            <a:spLocks noGrp="1"/>
          </p:cNvSpPr>
          <p:nvPr>
            <p:ph type="sldNum" sz="quarter" idx="11"/>
          </p:nvPr>
        </p:nvSpPr>
        <p:spPr>
          <a:xfrm>
            <a:off x="7007225" y="4867275"/>
            <a:ext cx="2133600" cy="273844"/>
          </a:xfrm>
        </p:spPr>
        <p:txBody>
          <a:bodyPr/>
          <a:lstStyle>
            <a:lvl1pPr>
              <a:defRPr sz="800">
                <a:solidFill>
                  <a:srgbClr val="343735"/>
                </a:solidFill>
                <a:latin typeface="Segoe UI" panose="020B0502040204020203" pitchFamily="34" charset="0"/>
              </a:defRPr>
            </a:lvl1pPr>
          </a:lstStyle>
          <a:p>
            <a:fld id="{02C8D0DF-C1CD-41D2-A83F-355550C212EF}" type="slidenum">
              <a:rPr lang="en-US" smtClean="0"/>
              <a:pPr/>
              <a:t>‹#›</a:t>
            </a:fld>
            <a:endParaRPr lang="en-US" dirty="0"/>
          </a:p>
        </p:txBody>
      </p:sp>
    </p:spTree>
    <p:extLst>
      <p:ext uri="{BB962C8B-B14F-4D97-AF65-F5344CB8AC3E}">
        <p14:creationId xmlns:p14="http://schemas.microsoft.com/office/powerpoint/2010/main" val="2266634984"/>
      </p:ext>
    </p:extLst>
  </p:cSld>
  <p:clrMapOvr>
    <a:masterClrMapping/>
  </p:clrMapOvr>
  <p:transition>
    <p:fade/>
  </p:transition>
  <p:extLst>
    <p:ext uri="{DCECCB84-F9BA-43D5-87BE-67443E8EF086}">
      <p15:sldGuideLst xmlns:p15="http://schemas.microsoft.com/office/powerpoint/2012/main">
        <p15:guide id="2" pos="2880">
          <p15:clr>
            <a:srgbClr val="FBAE40"/>
          </p15:clr>
        </p15:guide>
        <p15:guide id="3" pos="576">
          <p15:clr>
            <a:srgbClr val="FBAE40"/>
          </p15:clr>
        </p15:guide>
        <p15:guide id="4" pos="518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762"/>
            <a:ext cx="9150351" cy="5148262"/>
          </a:xfrm>
          <a:prstGeom prst="rect">
            <a:avLst/>
          </a:prstGeom>
        </p:spPr>
      </p:pic>
      <p:pic>
        <p:nvPicPr>
          <p:cNvPr id="2" name="Picture 1"/>
          <p:cNvPicPr>
            <a:picLocks noChangeAspect="1"/>
          </p:cNvPicPr>
          <p:nvPr userDrawn="1"/>
        </p:nvPicPr>
        <p:blipFill>
          <a:blip r:embed="rId3"/>
          <a:stretch>
            <a:fillRect/>
          </a:stretch>
        </p:blipFill>
        <p:spPr>
          <a:xfrm>
            <a:off x="1" y="-8066"/>
            <a:ext cx="9144000" cy="5151566"/>
          </a:xfrm>
          <a:prstGeom prst="rect">
            <a:avLst/>
          </a:prstGeom>
        </p:spPr>
      </p:pic>
      <p:sp>
        <p:nvSpPr>
          <p:cNvPr id="4" name="Slide Number Placeholder 5"/>
          <p:cNvSpPr>
            <a:spLocks noGrp="1"/>
          </p:cNvSpPr>
          <p:nvPr>
            <p:ph type="sldNum" sz="quarter" idx="12"/>
          </p:nvPr>
        </p:nvSpPr>
        <p:spPr>
          <a:xfrm>
            <a:off x="7010400" y="4872209"/>
            <a:ext cx="2133600" cy="273844"/>
          </a:xfr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02C8D0DF-C1CD-41D2-A83F-355550C212EF}" type="slidenum">
              <a:rPr lang="en-US" smtClean="0"/>
              <a:pPr/>
              <a:t>‹#›</a:t>
            </a:fld>
            <a:endParaRPr lang="en-US" dirty="0"/>
          </a:p>
        </p:txBody>
      </p:sp>
      <p:sp>
        <p:nvSpPr>
          <p:cNvPr id="8" name="Title 7"/>
          <p:cNvSpPr>
            <a:spLocks noGrp="1"/>
          </p:cNvSpPr>
          <p:nvPr>
            <p:ph type="title"/>
          </p:nvPr>
        </p:nvSpPr>
        <p:spPr>
          <a:xfrm>
            <a:off x="0" y="2059541"/>
            <a:ext cx="9144000" cy="993775"/>
          </a:xfrm>
          <a:prstGeom prst="rect">
            <a:avLst/>
          </a:prstGeom>
        </p:spPr>
        <p:txBody>
          <a:bodyPr lIns="0" tIns="0" rIns="0" bIns="0" anchor="ctr" anchorCtr="0"/>
          <a:lstStyle>
            <a:lvl1pPr algn="ctr">
              <a:lnSpc>
                <a:spcPts val="3500"/>
              </a:lnSpc>
              <a:defRPr sz="3200">
                <a:solidFill>
                  <a:schemeClr val="bg1"/>
                </a:solidFill>
                <a:latin typeface="Segoe UI" panose="020B0502040204020203" pitchFamily="34" charset="0"/>
                <a:cs typeface="Segoe UI" panose="020B0502040204020203" pitchFamily="34" charset="0"/>
              </a:defRPr>
            </a:lvl1pPr>
          </a:lstStyle>
          <a:p>
            <a:r>
              <a:rPr lang="en-US" dirty="0"/>
              <a:t>Click to edit Master title</a:t>
            </a:r>
          </a:p>
        </p:txBody>
      </p:sp>
    </p:spTree>
    <p:extLst>
      <p:ext uri="{BB962C8B-B14F-4D97-AF65-F5344CB8AC3E}">
        <p14:creationId xmlns:p14="http://schemas.microsoft.com/office/powerpoint/2010/main" val="1870027465"/>
      </p:ext>
    </p:extLst>
  </p:cSld>
  <p:clrMapOvr>
    <a:masterClrMapping/>
  </p:clrMapOvr>
  <p:transition>
    <p:fade/>
  </p:transition>
  <p:extLst>
    <p:ext uri="{DCECCB84-F9BA-43D5-87BE-67443E8EF086}">
      <p15:sldGuideLst xmlns:p15="http://schemas.microsoft.com/office/powerpoint/2012/main">
        <p15:guide id="1" orient="horz" pos="1692">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4 Custom Image">
    <p:spTree>
      <p:nvGrpSpPr>
        <p:cNvPr id="1" name=""/>
        <p:cNvGrpSpPr/>
        <p:nvPr/>
      </p:nvGrpSpPr>
      <p:grpSpPr>
        <a:xfrm>
          <a:off x="0" y="0"/>
          <a:ext cx="0" cy="0"/>
          <a:chOff x="0" y="0"/>
          <a:chExt cx="0" cy="0"/>
        </a:xfrm>
      </p:grpSpPr>
      <p:sp>
        <p:nvSpPr>
          <p:cNvPr id="3" name="Picture Placeholder 2"/>
          <p:cNvSpPr>
            <a:spLocks noGrp="1"/>
          </p:cNvSpPr>
          <p:nvPr>
            <p:ph type="pic" sz="quarter" idx="11" hasCustomPrompt="1"/>
          </p:nvPr>
        </p:nvSpPr>
        <p:spPr>
          <a:xfrm>
            <a:off x="3658475" y="-1"/>
            <a:ext cx="5485525" cy="5103000"/>
          </a:xfrm>
          <a:prstGeom prst="rect">
            <a:avLst/>
          </a:prstGeom>
          <a:solidFill>
            <a:schemeClr val="bg1">
              <a:lumMod val="85000"/>
            </a:schemeClr>
          </a:solidFill>
        </p:spPr>
        <p:txBody>
          <a:bodyPr lIns="365760" tIns="1828800"/>
          <a:lstStyle>
            <a:lvl1pPr marL="0" marR="0" indent="0" algn="ctr" defTabSz="914400" rtl="0" eaLnBrk="1" fontAlgn="auto" latinLnBrk="0" hangingPunct="1">
              <a:lnSpc>
                <a:spcPct val="100000"/>
              </a:lnSpc>
              <a:spcBef>
                <a:spcPct val="20000"/>
              </a:spcBef>
              <a:spcAft>
                <a:spcPts val="0"/>
              </a:spcAft>
              <a:buClr>
                <a:srgbClr val="F15D22"/>
              </a:buClr>
              <a:buSzTx/>
              <a:buFontTx/>
              <a:buNone/>
              <a:tabLst/>
              <a:defRPr sz="1200">
                <a:solidFill>
                  <a:srgbClr val="FF0000"/>
                </a:solidFill>
                <a:latin typeface="Segoe UI" panose="020B0502040204020203" pitchFamily="34" charset="0"/>
                <a:cs typeface="Segoe UI" panose="020B0502040204020203" pitchFamily="34" charset="0"/>
              </a:defRPr>
            </a:lvl1pPr>
          </a:lstStyle>
          <a:p>
            <a:pPr marL="285750" marR="0" lvl="0" indent="-285750" algn="l" defTabSz="914400" rtl="0" eaLnBrk="1" fontAlgn="auto" latinLnBrk="0" hangingPunct="1">
              <a:lnSpc>
                <a:spcPct val="100000"/>
              </a:lnSpc>
              <a:spcBef>
                <a:spcPct val="20000"/>
              </a:spcBef>
              <a:spcAft>
                <a:spcPts val="0"/>
              </a:spcAft>
              <a:buClr>
                <a:srgbClr val="F15D22"/>
              </a:buClr>
              <a:buSzTx/>
              <a:buFont typeface="Arial" pitchFamily="34" charset="0"/>
              <a:buChar char="•"/>
              <a:tabLst/>
              <a:defRPr/>
            </a:pPr>
            <a:r>
              <a:rPr lang="en-US" sz="2400" dirty="0">
                <a:solidFill>
                  <a:srgbClr val="FF0000"/>
                </a:solidFill>
                <a:latin typeface="Segoe UI" panose="020B0502040204020203" pitchFamily="34" charset="0"/>
                <a:cs typeface="Segoe UI" panose="020B0502040204020203" pitchFamily="34" charset="0"/>
              </a:rPr>
              <a:t>Click image icon &gt; browse local drive to select image &gt; insert</a:t>
            </a:r>
            <a:endParaRPr lang="en-US" dirty="0"/>
          </a:p>
        </p:txBody>
      </p:sp>
      <p:grpSp>
        <p:nvGrpSpPr>
          <p:cNvPr id="20" name="Group 19"/>
          <p:cNvGrpSpPr/>
          <p:nvPr userDrawn="1"/>
        </p:nvGrpSpPr>
        <p:grpSpPr>
          <a:xfrm>
            <a:off x="876" y="5103001"/>
            <a:ext cx="9144000" cy="45722"/>
            <a:chOff x="0" y="2"/>
            <a:chExt cx="9144000" cy="45722"/>
          </a:xfrm>
        </p:grpSpPr>
        <p:sp>
          <p:nvSpPr>
            <p:cNvPr id="21" name="Rectangle 20"/>
            <p:cNvSpPr/>
            <p:nvPr/>
          </p:nvSpPr>
          <p:spPr>
            <a:xfrm rot="16200000">
              <a:off x="891540" y="-891538"/>
              <a:ext cx="45719" cy="1828800"/>
            </a:xfrm>
            <a:prstGeom prst="rect">
              <a:avLst/>
            </a:prstGeom>
            <a:solidFill>
              <a:srgbClr val="00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31" name="Rectangle 30"/>
            <p:cNvSpPr/>
            <p:nvPr/>
          </p:nvSpPr>
          <p:spPr>
            <a:xfrm rot="16200000">
              <a:off x="2720340" y="-891538"/>
              <a:ext cx="45719" cy="1828800"/>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32" name="Rectangle 31"/>
            <p:cNvSpPr/>
            <p:nvPr/>
          </p:nvSpPr>
          <p:spPr>
            <a:xfrm rot="16200000">
              <a:off x="4549141" y="-891538"/>
              <a:ext cx="45719" cy="1828800"/>
            </a:xfrm>
            <a:prstGeom prst="rect">
              <a:avLst/>
            </a:prstGeom>
            <a:solidFill>
              <a:srgbClr val="67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33" name="Rectangle 32"/>
            <p:cNvSpPr/>
            <p:nvPr/>
          </p:nvSpPr>
          <p:spPr>
            <a:xfrm rot="16200000">
              <a:off x="6377942" y="-891538"/>
              <a:ext cx="45719" cy="1828800"/>
            </a:xfrm>
            <a:prstGeom prst="rect">
              <a:avLst/>
            </a:prstGeom>
            <a:solidFill>
              <a:srgbClr val="34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34" name="Rectangle 33"/>
            <p:cNvSpPr/>
            <p:nvPr/>
          </p:nvSpPr>
          <p:spPr>
            <a:xfrm rot="16200000">
              <a:off x="8206741" y="-891535"/>
              <a:ext cx="45718" cy="1828800"/>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grpSp>
      <p:sp>
        <p:nvSpPr>
          <p:cNvPr id="11" name="Text Placeholder 39"/>
          <p:cNvSpPr>
            <a:spLocks noGrp="1"/>
          </p:cNvSpPr>
          <p:nvPr>
            <p:ph type="body" sz="quarter" idx="10"/>
          </p:nvPr>
        </p:nvSpPr>
        <p:spPr>
          <a:xfrm>
            <a:off x="457200" y="4416180"/>
            <a:ext cx="3201276" cy="307181"/>
          </a:xfrm>
          <a:prstGeom prst="rect">
            <a:avLst/>
          </a:prstGeom>
        </p:spPr>
        <p:txBody>
          <a:bodyPr lIns="0" tIns="0" rIns="0" bIns="0"/>
          <a:lstStyle>
            <a:lvl1pPr algn="l">
              <a:buNone/>
              <a:defRPr sz="1200">
                <a:latin typeface="Segoe UI" panose="020B0502040204020203" pitchFamily="34" charset="0"/>
                <a:cs typeface="Segoe UI" panose="020B0502040204020203" pitchFamily="34" charset="0"/>
              </a:defRPr>
            </a:lvl1pPr>
          </a:lstStyle>
          <a:p>
            <a:pPr lvl="0"/>
            <a:r>
              <a:rPr lang="en-US" dirty="0"/>
              <a:t>Click to edit Master text styles</a:t>
            </a:r>
          </a:p>
        </p:txBody>
      </p:sp>
      <p:sp>
        <p:nvSpPr>
          <p:cNvPr id="12" name="Title 1"/>
          <p:cNvSpPr>
            <a:spLocks noGrp="1"/>
          </p:cNvSpPr>
          <p:nvPr>
            <p:ph type="title" hasCustomPrompt="1"/>
          </p:nvPr>
        </p:nvSpPr>
        <p:spPr>
          <a:xfrm>
            <a:off x="466834" y="1778934"/>
            <a:ext cx="2847866" cy="1974850"/>
          </a:xfrm>
          <a:prstGeom prst="rect">
            <a:avLst/>
          </a:prstGeom>
        </p:spPr>
        <p:txBody>
          <a:bodyPr lIns="0" tIns="0" rIns="0" bIns="91440" anchor="t" anchorCtr="0"/>
          <a:lstStyle>
            <a:lvl1pPr algn="l">
              <a:lnSpc>
                <a:spcPts val="3000"/>
              </a:lnSpc>
              <a:defRPr sz="2800">
                <a:latin typeface="Segoe UI" panose="020B0502040204020203" pitchFamily="34" charset="0"/>
                <a:cs typeface="Segoe UI" panose="020B0502040204020203" pitchFamily="34" charset="0"/>
              </a:defRPr>
            </a:lvl1pPr>
          </a:lstStyle>
          <a:p>
            <a:r>
              <a:rPr lang="en-US" dirty="0"/>
              <a:t>Click to edit Master title style</a:t>
            </a:r>
            <a:br>
              <a:rPr lang="en-US" dirty="0"/>
            </a:br>
            <a:br>
              <a:rPr lang="en-US" dirty="0"/>
            </a:b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835" y="329022"/>
            <a:ext cx="1854334" cy="574570"/>
          </a:xfrm>
          <a:prstGeom prst="rect">
            <a:avLst/>
          </a:prstGeom>
        </p:spPr>
      </p:pic>
    </p:spTree>
    <p:extLst>
      <p:ext uri="{BB962C8B-B14F-4D97-AF65-F5344CB8AC3E}">
        <p14:creationId xmlns:p14="http://schemas.microsoft.com/office/powerpoint/2010/main" val="2448358428"/>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guide id="3" pos="288" userDrawn="1">
          <p15:clr>
            <a:srgbClr val="FBAE40"/>
          </p15:clr>
        </p15:guide>
        <p15:guide id="4" pos="518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762"/>
            <a:ext cx="9150351" cy="5148262"/>
          </a:xfrm>
          <a:prstGeom prst="rect">
            <a:avLst/>
          </a:prstGeom>
        </p:spPr>
      </p:pic>
      <p:sp>
        <p:nvSpPr>
          <p:cNvPr id="6" name="Rectangle 5"/>
          <p:cNvSpPr/>
          <p:nvPr userDrawn="1"/>
        </p:nvSpPr>
        <p:spPr>
          <a:xfrm>
            <a:off x="0" y="-7316"/>
            <a:ext cx="9150351" cy="5150815"/>
          </a:xfrm>
          <a:prstGeom prst="rect">
            <a:avLst/>
          </a:prstGeom>
          <a:solidFill>
            <a:srgbClr val="0093D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4" name="Slide Number Placeholder 5"/>
          <p:cNvSpPr>
            <a:spLocks noGrp="1"/>
          </p:cNvSpPr>
          <p:nvPr>
            <p:ph type="sldNum" sz="quarter" idx="12"/>
          </p:nvPr>
        </p:nvSpPr>
        <p:spPr>
          <a:xfrm>
            <a:off x="7010400" y="4872209"/>
            <a:ext cx="2133600" cy="273844"/>
          </a:xfr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02C8D0DF-C1CD-41D2-A83F-355550C212EF}" type="slidenum">
              <a:rPr lang="en-US" smtClean="0"/>
              <a:pPr/>
              <a:t>‹#›</a:t>
            </a:fld>
            <a:endParaRPr lang="en-US" dirty="0"/>
          </a:p>
        </p:txBody>
      </p:sp>
      <p:sp>
        <p:nvSpPr>
          <p:cNvPr id="8" name="Title 7"/>
          <p:cNvSpPr>
            <a:spLocks noGrp="1"/>
          </p:cNvSpPr>
          <p:nvPr>
            <p:ph type="title"/>
          </p:nvPr>
        </p:nvSpPr>
        <p:spPr>
          <a:xfrm>
            <a:off x="0" y="2059541"/>
            <a:ext cx="9144000" cy="993775"/>
          </a:xfrm>
          <a:prstGeom prst="rect">
            <a:avLst/>
          </a:prstGeom>
        </p:spPr>
        <p:txBody>
          <a:bodyPr lIns="0" tIns="0" rIns="0" bIns="0" anchor="ctr" anchorCtr="0"/>
          <a:lstStyle>
            <a:lvl1pPr algn="ctr">
              <a:lnSpc>
                <a:spcPts val="3500"/>
              </a:lnSpc>
              <a:defRPr sz="3200">
                <a:solidFill>
                  <a:schemeClr val="bg1"/>
                </a:solidFill>
                <a:latin typeface="Segoe UI" panose="020B0502040204020203" pitchFamily="34" charset="0"/>
                <a:cs typeface="Segoe UI" panose="020B0502040204020203" pitchFamily="34" charset="0"/>
              </a:defRPr>
            </a:lvl1pPr>
          </a:lstStyle>
          <a:p>
            <a:r>
              <a:rPr lang="en-US" dirty="0"/>
              <a:t>Click to edit Master title</a:t>
            </a:r>
          </a:p>
        </p:txBody>
      </p:sp>
    </p:spTree>
    <p:extLst>
      <p:ext uri="{BB962C8B-B14F-4D97-AF65-F5344CB8AC3E}">
        <p14:creationId xmlns:p14="http://schemas.microsoft.com/office/powerpoint/2010/main" val="2600517053"/>
      </p:ext>
    </p:extLst>
  </p:cSld>
  <p:clrMapOvr>
    <a:masterClrMapping/>
  </p:clrMapOvr>
  <p:transition>
    <p:fade/>
  </p:transition>
  <p:extLst>
    <p:ext uri="{DCECCB84-F9BA-43D5-87BE-67443E8EF086}">
      <p15:sldGuideLst xmlns:p15="http://schemas.microsoft.com/office/powerpoint/2012/main">
        <p15:guide id="1" orient="horz" pos="1692">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762"/>
            <a:ext cx="9150351" cy="5148262"/>
          </a:xfrm>
          <a:prstGeom prst="rect">
            <a:avLst/>
          </a:prstGeom>
        </p:spPr>
      </p:pic>
      <p:sp>
        <p:nvSpPr>
          <p:cNvPr id="7" name="Rectangle 6"/>
          <p:cNvSpPr/>
          <p:nvPr userDrawn="1"/>
        </p:nvSpPr>
        <p:spPr>
          <a:xfrm>
            <a:off x="0" y="-4762"/>
            <a:ext cx="9150351" cy="5148262"/>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Segoe UI" panose="020B0502040204020203" pitchFamily="34" charset="0"/>
            </a:endParaRPr>
          </a:p>
        </p:txBody>
      </p:sp>
      <p:sp>
        <p:nvSpPr>
          <p:cNvPr id="8" name="Title 7"/>
          <p:cNvSpPr>
            <a:spLocks noGrp="1"/>
          </p:cNvSpPr>
          <p:nvPr>
            <p:ph type="title"/>
          </p:nvPr>
        </p:nvSpPr>
        <p:spPr>
          <a:xfrm>
            <a:off x="0" y="2059541"/>
            <a:ext cx="9144000" cy="993775"/>
          </a:xfrm>
          <a:prstGeom prst="rect">
            <a:avLst/>
          </a:prstGeom>
          <a:solidFill>
            <a:srgbClr val="FFFFFF"/>
          </a:solidFill>
        </p:spPr>
        <p:txBody>
          <a:bodyPr lIns="0" tIns="0" rIns="0" bIns="0" anchor="ctr" anchorCtr="0"/>
          <a:lstStyle>
            <a:lvl1pPr algn="ctr">
              <a:lnSpc>
                <a:spcPts val="3500"/>
              </a:lnSpc>
              <a:defRPr sz="3200">
                <a:solidFill>
                  <a:srgbClr val="00447C"/>
                </a:solidFill>
                <a:latin typeface="Segoe UI" panose="020B0502040204020203" pitchFamily="34" charset="0"/>
                <a:cs typeface="Segoe UI" panose="020B0502040204020203" pitchFamily="34" charset="0"/>
              </a:defRPr>
            </a:lvl1pPr>
          </a:lstStyle>
          <a:p>
            <a:r>
              <a:rPr lang="en-US" dirty="0"/>
              <a:t>Click to edit Master title</a:t>
            </a:r>
          </a:p>
        </p:txBody>
      </p:sp>
      <p:sp>
        <p:nvSpPr>
          <p:cNvPr id="4" name="Slide Number Placeholder 5"/>
          <p:cNvSpPr>
            <a:spLocks noGrp="1"/>
          </p:cNvSpPr>
          <p:nvPr>
            <p:ph type="sldNum" sz="quarter" idx="12"/>
          </p:nvPr>
        </p:nvSpPr>
        <p:spPr>
          <a:xfrm>
            <a:off x="7010400" y="4872209"/>
            <a:ext cx="2133600" cy="273844"/>
          </a:xfrm>
        </p:spPr>
        <p:txBody>
          <a:bodyPr/>
          <a:lstStyle>
            <a:lvl1pPr>
              <a:defRPr>
                <a:solidFill>
                  <a:srgbClr val="343735"/>
                </a:solidFill>
                <a:latin typeface="Segoe UI" panose="020B0502040204020203" pitchFamily="34" charset="0"/>
                <a:ea typeface="Segoe UI" panose="020B0502040204020203" pitchFamily="34" charset="0"/>
                <a:cs typeface="Segoe UI" panose="020B0502040204020203" pitchFamily="34" charset="0"/>
              </a:defRPr>
            </a:lvl1pPr>
          </a:lstStyle>
          <a:p>
            <a:fld id="{02C8D0DF-C1CD-41D2-A83F-355550C212EF}" type="slidenum">
              <a:rPr lang="en-US" smtClean="0"/>
              <a:pPr/>
              <a:t>‹#›</a:t>
            </a:fld>
            <a:endParaRPr lang="en-US" dirty="0"/>
          </a:p>
        </p:txBody>
      </p:sp>
    </p:spTree>
    <p:extLst>
      <p:ext uri="{BB962C8B-B14F-4D97-AF65-F5344CB8AC3E}">
        <p14:creationId xmlns:p14="http://schemas.microsoft.com/office/powerpoint/2010/main" val="3053433632"/>
      </p:ext>
    </p:extLst>
  </p:cSld>
  <p:clrMapOvr>
    <a:masterClrMapping/>
  </p:clrMapOvr>
  <p:transition>
    <p:fade/>
  </p:transition>
  <p:extLst>
    <p:ext uri="{DCECCB84-F9BA-43D5-87BE-67443E8EF086}">
      <p15:sldGuideLst xmlns:p15="http://schemas.microsoft.com/office/powerpoint/2012/main">
        <p15:guide id="1" orient="horz" pos="1692">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phic Slide White 1">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7007225" y="4867275"/>
            <a:ext cx="2133600" cy="273844"/>
          </a:xfrm>
        </p:spPr>
        <p:txBody>
          <a:bodyPr/>
          <a:lstStyle>
            <a:lvl1pPr>
              <a:defRPr sz="800">
                <a:solidFill>
                  <a:srgbClr val="343735"/>
                </a:solidFill>
                <a:latin typeface="Segoe UI" panose="020B0502040204020203" pitchFamily="34" charset="0"/>
              </a:defRPr>
            </a:lvl1pPr>
          </a:lstStyle>
          <a:p>
            <a:fld id="{02C8D0DF-C1CD-41D2-A83F-355550C212EF}" type="slidenum">
              <a:rPr lang="en-US" smtClean="0"/>
              <a:pPr/>
              <a:t>‹#›</a:t>
            </a:fld>
            <a:endParaRPr lang="en-US" dirty="0"/>
          </a:p>
        </p:txBody>
      </p:sp>
      <p:grpSp>
        <p:nvGrpSpPr>
          <p:cNvPr id="13" name="Group 12"/>
          <p:cNvGrpSpPr/>
          <p:nvPr userDrawn="1"/>
        </p:nvGrpSpPr>
        <p:grpSpPr>
          <a:xfrm>
            <a:off x="0" y="887015"/>
            <a:ext cx="9144000" cy="45722"/>
            <a:chOff x="0" y="2"/>
            <a:chExt cx="9144000" cy="45722"/>
          </a:xfrm>
        </p:grpSpPr>
        <p:sp>
          <p:nvSpPr>
            <p:cNvPr id="15" name="Rectangle 14"/>
            <p:cNvSpPr/>
            <p:nvPr/>
          </p:nvSpPr>
          <p:spPr>
            <a:xfrm rot="16200000">
              <a:off x="891540" y="-891538"/>
              <a:ext cx="45719" cy="1828800"/>
            </a:xfrm>
            <a:prstGeom prst="rect">
              <a:avLst/>
            </a:prstGeom>
            <a:solidFill>
              <a:srgbClr val="00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16" name="Rectangle 15"/>
            <p:cNvSpPr/>
            <p:nvPr/>
          </p:nvSpPr>
          <p:spPr>
            <a:xfrm rot="16200000">
              <a:off x="2720340" y="-891538"/>
              <a:ext cx="45719" cy="1828800"/>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17" name="Rectangle 16"/>
            <p:cNvSpPr/>
            <p:nvPr/>
          </p:nvSpPr>
          <p:spPr>
            <a:xfrm rot="16200000">
              <a:off x="4549141" y="-891538"/>
              <a:ext cx="45719" cy="1828800"/>
            </a:xfrm>
            <a:prstGeom prst="rect">
              <a:avLst/>
            </a:prstGeom>
            <a:solidFill>
              <a:srgbClr val="67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18" name="Rectangle 17"/>
            <p:cNvSpPr/>
            <p:nvPr/>
          </p:nvSpPr>
          <p:spPr>
            <a:xfrm rot="16200000">
              <a:off x="6377942" y="-891538"/>
              <a:ext cx="45719" cy="1828800"/>
            </a:xfrm>
            <a:prstGeom prst="rect">
              <a:avLst/>
            </a:prstGeom>
            <a:solidFill>
              <a:srgbClr val="34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19" name="Rectangle 18"/>
            <p:cNvSpPr/>
            <p:nvPr/>
          </p:nvSpPr>
          <p:spPr>
            <a:xfrm rot="16200000">
              <a:off x="8206741" y="-891535"/>
              <a:ext cx="45718" cy="1828800"/>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grpSp>
      <p:sp>
        <p:nvSpPr>
          <p:cNvPr id="23" name="Title 1"/>
          <p:cNvSpPr>
            <a:spLocks noGrp="1"/>
          </p:cNvSpPr>
          <p:nvPr>
            <p:ph type="title" hasCustomPrompt="1"/>
          </p:nvPr>
        </p:nvSpPr>
        <p:spPr>
          <a:xfrm>
            <a:off x="0" y="0"/>
            <a:ext cx="9144000" cy="933450"/>
          </a:xfrm>
          <a:prstGeom prst="rect">
            <a:avLst/>
          </a:prstGeom>
        </p:spPr>
        <p:txBody>
          <a:bodyPr lIns="0" tIns="0" rIns="0" bIns="0" anchor="ctr" anchorCtr="0"/>
          <a:lstStyle>
            <a:lvl1pPr algn="ctr">
              <a:lnSpc>
                <a:spcPts val="3000"/>
              </a:lnSpc>
              <a:spcBef>
                <a:spcPts val="0"/>
              </a:spcBef>
              <a:defRPr sz="2800">
                <a:solidFill>
                  <a:srgbClr val="343735"/>
                </a:solidFill>
                <a:latin typeface="Segoe UI" panose="020B0502040204020203" pitchFamily="34" charset="0"/>
                <a:cs typeface="Segoe UI" panose="020B0502040204020203" pitchFamily="34" charset="0"/>
              </a:defRPr>
            </a:lvl1pPr>
          </a:lstStyle>
          <a:p>
            <a:br>
              <a:rPr lang="en-US" dirty="0"/>
            </a:br>
            <a:r>
              <a:rPr lang="en-US" dirty="0"/>
              <a:t>Click edit Master</a:t>
            </a:r>
            <a:br>
              <a:rPr lang="en-US" dirty="0"/>
            </a:br>
            <a:endParaRPr lang="en-US" dirty="0"/>
          </a:p>
        </p:txBody>
      </p:sp>
    </p:spTree>
    <p:extLst>
      <p:ext uri="{BB962C8B-B14F-4D97-AF65-F5344CB8AC3E}">
        <p14:creationId xmlns:p14="http://schemas.microsoft.com/office/powerpoint/2010/main" val="1967558886"/>
      </p:ext>
    </p:extLst>
  </p:cSld>
  <p:clrMapOvr>
    <a:masterClrMapping/>
  </p:clrMapOvr>
  <p:transition>
    <p:fade/>
  </p:transition>
  <p:extLst>
    <p:ext uri="{DCECCB84-F9BA-43D5-87BE-67443E8EF086}">
      <p15:sldGuideLst xmlns:p15="http://schemas.microsoft.com/office/powerpoint/2012/main">
        <p15:guide id="2" pos="2880">
          <p15:clr>
            <a:srgbClr val="FBAE40"/>
          </p15:clr>
        </p15:guide>
        <p15:guide id="3" pos="576">
          <p15:clr>
            <a:srgbClr val="FBAE40"/>
          </p15:clr>
        </p15:guide>
        <p15:guide id="4" pos="518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phic Slide White 2">
    <p:spTree>
      <p:nvGrpSpPr>
        <p:cNvPr id="1" name=""/>
        <p:cNvGrpSpPr/>
        <p:nvPr/>
      </p:nvGrpSpPr>
      <p:grpSpPr>
        <a:xfrm>
          <a:off x="0" y="0"/>
          <a:ext cx="0" cy="0"/>
          <a:chOff x="0" y="0"/>
          <a:chExt cx="0" cy="0"/>
        </a:xfrm>
      </p:grpSpPr>
      <p:sp>
        <p:nvSpPr>
          <p:cNvPr id="13" name="Slide Number Placeholder 4"/>
          <p:cNvSpPr>
            <a:spLocks noGrp="1"/>
          </p:cNvSpPr>
          <p:nvPr>
            <p:ph type="sldNum" sz="quarter" idx="11"/>
          </p:nvPr>
        </p:nvSpPr>
        <p:spPr>
          <a:xfrm>
            <a:off x="7007225" y="4867275"/>
            <a:ext cx="2133600" cy="273844"/>
          </a:xfrm>
        </p:spPr>
        <p:txBody>
          <a:bodyPr/>
          <a:lstStyle>
            <a:lvl1pPr>
              <a:defRPr sz="800">
                <a:solidFill>
                  <a:srgbClr val="343735"/>
                </a:solidFill>
                <a:latin typeface="Segoe UI" panose="020B0502040204020203" pitchFamily="34" charset="0"/>
              </a:defRPr>
            </a:lvl1pPr>
          </a:lstStyle>
          <a:p>
            <a:fld id="{02C8D0DF-C1CD-41D2-A83F-355550C212EF}" type="slidenum">
              <a:rPr lang="en-US" smtClean="0"/>
              <a:pPr/>
              <a:t>‹#›</a:t>
            </a:fld>
            <a:endParaRPr lang="en-US" dirty="0"/>
          </a:p>
        </p:txBody>
      </p:sp>
      <p:grpSp>
        <p:nvGrpSpPr>
          <p:cNvPr id="16" name="Group 15"/>
          <p:cNvGrpSpPr/>
          <p:nvPr userDrawn="1"/>
        </p:nvGrpSpPr>
        <p:grpSpPr>
          <a:xfrm>
            <a:off x="2687" y="0"/>
            <a:ext cx="9144000" cy="45722"/>
            <a:chOff x="0" y="2"/>
            <a:chExt cx="9144000" cy="45722"/>
          </a:xfrm>
        </p:grpSpPr>
        <p:sp>
          <p:nvSpPr>
            <p:cNvPr id="17" name="Rectangle 16"/>
            <p:cNvSpPr/>
            <p:nvPr/>
          </p:nvSpPr>
          <p:spPr>
            <a:xfrm rot="16200000">
              <a:off x="891540" y="-891538"/>
              <a:ext cx="45719" cy="1828800"/>
            </a:xfrm>
            <a:prstGeom prst="rect">
              <a:avLst/>
            </a:prstGeom>
            <a:solidFill>
              <a:srgbClr val="00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18" name="Rectangle 17"/>
            <p:cNvSpPr/>
            <p:nvPr/>
          </p:nvSpPr>
          <p:spPr>
            <a:xfrm rot="16200000">
              <a:off x="2720340" y="-891538"/>
              <a:ext cx="45719" cy="1828800"/>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19" name="Rectangle 18"/>
            <p:cNvSpPr/>
            <p:nvPr/>
          </p:nvSpPr>
          <p:spPr>
            <a:xfrm rot="16200000">
              <a:off x="4549141" y="-891538"/>
              <a:ext cx="45719" cy="1828800"/>
            </a:xfrm>
            <a:prstGeom prst="rect">
              <a:avLst/>
            </a:prstGeom>
            <a:solidFill>
              <a:srgbClr val="67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0" name="Rectangle 19"/>
            <p:cNvSpPr/>
            <p:nvPr/>
          </p:nvSpPr>
          <p:spPr>
            <a:xfrm rot="16200000">
              <a:off x="6377942" y="-891538"/>
              <a:ext cx="45719" cy="1828800"/>
            </a:xfrm>
            <a:prstGeom prst="rect">
              <a:avLst/>
            </a:prstGeom>
            <a:solidFill>
              <a:srgbClr val="34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1" name="Rectangle 20"/>
            <p:cNvSpPr/>
            <p:nvPr/>
          </p:nvSpPr>
          <p:spPr>
            <a:xfrm rot="16200000">
              <a:off x="8206741" y="-891535"/>
              <a:ext cx="45718" cy="1828800"/>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grpSp>
      <p:sp>
        <p:nvSpPr>
          <p:cNvPr id="22" name="Text Placeholder 14"/>
          <p:cNvSpPr>
            <a:spLocks noGrp="1"/>
          </p:cNvSpPr>
          <p:nvPr>
            <p:ph type="body" sz="quarter" idx="15" hasCustomPrompt="1"/>
          </p:nvPr>
        </p:nvSpPr>
        <p:spPr>
          <a:xfrm>
            <a:off x="1" y="896351"/>
            <a:ext cx="9144000" cy="331788"/>
          </a:xfrm>
          <a:prstGeom prst="rect">
            <a:avLst/>
          </a:prstGeom>
        </p:spPr>
        <p:txBody>
          <a:bodyPr lIns="0" tIns="0" rIns="0" bIns="0"/>
          <a:lstStyle>
            <a:lvl1pPr marL="0" indent="0" algn="ctr">
              <a:buFontTx/>
              <a:buNone/>
              <a:defRPr sz="18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sz="1800" dirty="0">
                <a:latin typeface="Segoe UI Light" panose="020B0502040204020203" pitchFamily="34" charset="0"/>
                <a:cs typeface="Segoe UI Light" panose="020B0502040204020203" pitchFamily="34" charset="0"/>
              </a:rPr>
              <a:t>subtitle</a:t>
            </a:r>
            <a:endParaRPr lang="en-US" dirty="0"/>
          </a:p>
        </p:txBody>
      </p:sp>
      <p:sp>
        <p:nvSpPr>
          <p:cNvPr id="11" name="Title 1"/>
          <p:cNvSpPr>
            <a:spLocks noGrp="1"/>
          </p:cNvSpPr>
          <p:nvPr>
            <p:ph type="title" hasCustomPrompt="1"/>
          </p:nvPr>
        </p:nvSpPr>
        <p:spPr>
          <a:xfrm>
            <a:off x="0" y="113415"/>
            <a:ext cx="9144000" cy="715926"/>
          </a:xfrm>
          <a:prstGeom prst="rect">
            <a:avLst/>
          </a:prstGeom>
        </p:spPr>
        <p:txBody>
          <a:bodyPr lIns="0" tIns="0" rIns="0" bIns="0" anchor="ctr" anchorCtr="0"/>
          <a:lstStyle>
            <a:lvl1pPr algn="ctr">
              <a:lnSpc>
                <a:spcPts val="3000"/>
              </a:lnSpc>
              <a:spcBef>
                <a:spcPts val="0"/>
              </a:spcBef>
              <a:defRPr sz="2800">
                <a:solidFill>
                  <a:srgbClr val="343735"/>
                </a:solidFill>
                <a:latin typeface="Segoe UI" panose="020B0502040204020203" pitchFamily="34" charset="0"/>
                <a:cs typeface="Segoe UI" panose="020B0502040204020203" pitchFamily="34" charset="0"/>
              </a:defRPr>
            </a:lvl1pPr>
          </a:lstStyle>
          <a:p>
            <a:r>
              <a:rPr lang="en-US" dirty="0"/>
              <a:t>Click edit Master</a:t>
            </a:r>
          </a:p>
        </p:txBody>
      </p:sp>
    </p:spTree>
    <p:extLst>
      <p:ext uri="{BB962C8B-B14F-4D97-AF65-F5344CB8AC3E}">
        <p14:creationId xmlns:p14="http://schemas.microsoft.com/office/powerpoint/2010/main" val="2877817439"/>
      </p:ext>
    </p:extLst>
  </p:cSld>
  <p:clrMapOvr>
    <a:masterClrMapping/>
  </p:clrMapOvr>
  <p:transition>
    <p:fade/>
  </p:transition>
  <p:extLst>
    <p:ext uri="{DCECCB84-F9BA-43D5-87BE-67443E8EF086}">
      <p15:sldGuideLst xmlns:p15="http://schemas.microsoft.com/office/powerpoint/2012/main">
        <p15:guide id="2" pos="2880">
          <p15:clr>
            <a:srgbClr val="FBAE40"/>
          </p15:clr>
        </p15:guide>
        <p15:guide id="3" pos="576">
          <p15:clr>
            <a:srgbClr val="FBAE40"/>
          </p15:clr>
        </p15:guide>
        <p15:guide id="4" pos="5184">
          <p15:clr>
            <a:srgbClr val="FBAE40"/>
          </p15:clr>
        </p15:guide>
        <p15:guide id="5" orient="horz" pos="756">
          <p15:clr>
            <a:srgbClr val="FBAE40"/>
          </p15:clr>
        </p15:guide>
        <p15:guide id="6" orient="horz" pos="46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phic Slide White 3">
    <p:spTree>
      <p:nvGrpSpPr>
        <p:cNvPr id="1" name=""/>
        <p:cNvGrpSpPr/>
        <p:nvPr/>
      </p:nvGrpSpPr>
      <p:grpSpPr>
        <a:xfrm>
          <a:off x="0" y="0"/>
          <a:ext cx="0" cy="0"/>
          <a:chOff x="0" y="0"/>
          <a:chExt cx="0" cy="0"/>
        </a:xfrm>
      </p:grpSpPr>
      <p:sp>
        <p:nvSpPr>
          <p:cNvPr id="13" name="Slide Number Placeholder 4"/>
          <p:cNvSpPr>
            <a:spLocks noGrp="1"/>
          </p:cNvSpPr>
          <p:nvPr>
            <p:ph type="sldNum" sz="quarter" idx="11"/>
          </p:nvPr>
        </p:nvSpPr>
        <p:spPr>
          <a:xfrm>
            <a:off x="7007225" y="4867275"/>
            <a:ext cx="2133600" cy="273844"/>
          </a:xfrm>
        </p:spPr>
        <p:txBody>
          <a:bodyPr/>
          <a:lstStyle>
            <a:lvl1pPr>
              <a:defRPr sz="800">
                <a:solidFill>
                  <a:srgbClr val="343735"/>
                </a:solidFill>
                <a:latin typeface="Segoe UI" panose="020B0502040204020203" pitchFamily="34" charset="0"/>
              </a:defRPr>
            </a:lvl1pPr>
          </a:lstStyle>
          <a:p>
            <a:fld id="{02C8D0DF-C1CD-41D2-A83F-355550C212EF}" type="slidenum">
              <a:rPr lang="en-US" smtClean="0"/>
              <a:pPr/>
              <a:t>‹#›</a:t>
            </a:fld>
            <a:endParaRPr lang="en-US" dirty="0"/>
          </a:p>
        </p:txBody>
      </p:sp>
      <p:sp>
        <p:nvSpPr>
          <p:cNvPr id="22" name="Text Placeholder 14"/>
          <p:cNvSpPr>
            <a:spLocks noGrp="1"/>
          </p:cNvSpPr>
          <p:nvPr>
            <p:ph type="body" sz="quarter" idx="15" hasCustomPrompt="1"/>
          </p:nvPr>
        </p:nvSpPr>
        <p:spPr>
          <a:xfrm>
            <a:off x="1" y="896351"/>
            <a:ext cx="9144000" cy="331788"/>
          </a:xfrm>
          <a:prstGeom prst="rect">
            <a:avLst/>
          </a:prstGeom>
        </p:spPr>
        <p:txBody>
          <a:bodyPr lIns="0" tIns="0" rIns="0" bIns="0"/>
          <a:lstStyle>
            <a:lvl1pPr marL="0" indent="0" algn="ctr">
              <a:buFontTx/>
              <a:buNone/>
              <a:defRPr sz="18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sz="1800" dirty="0">
                <a:latin typeface="Segoe UI Light" panose="020B0502040204020203" pitchFamily="34" charset="0"/>
                <a:cs typeface="Segoe UI Light" panose="020B0502040204020203" pitchFamily="34" charset="0"/>
              </a:rPr>
              <a:t>subtitle</a:t>
            </a:r>
            <a:endParaRPr lang="en-US" dirty="0"/>
          </a:p>
        </p:txBody>
      </p:sp>
      <p:grpSp>
        <p:nvGrpSpPr>
          <p:cNvPr id="11" name="Group 10"/>
          <p:cNvGrpSpPr/>
          <p:nvPr userDrawn="1"/>
        </p:nvGrpSpPr>
        <p:grpSpPr>
          <a:xfrm>
            <a:off x="2687" y="5097778"/>
            <a:ext cx="9144000" cy="45722"/>
            <a:chOff x="0" y="2"/>
            <a:chExt cx="9144000" cy="45722"/>
          </a:xfrm>
        </p:grpSpPr>
        <p:sp>
          <p:nvSpPr>
            <p:cNvPr id="14" name="Rectangle 13"/>
            <p:cNvSpPr/>
            <p:nvPr/>
          </p:nvSpPr>
          <p:spPr>
            <a:xfrm rot="16200000">
              <a:off x="891540" y="-891538"/>
              <a:ext cx="45719" cy="1828800"/>
            </a:xfrm>
            <a:prstGeom prst="rect">
              <a:avLst/>
            </a:prstGeom>
            <a:solidFill>
              <a:srgbClr val="00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15" name="Rectangle 14"/>
            <p:cNvSpPr/>
            <p:nvPr/>
          </p:nvSpPr>
          <p:spPr>
            <a:xfrm rot="16200000">
              <a:off x="2720340" y="-891538"/>
              <a:ext cx="45719" cy="1828800"/>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3" name="Rectangle 22"/>
            <p:cNvSpPr/>
            <p:nvPr/>
          </p:nvSpPr>
          <p:spPr>
            <a:xfrm rot="16200000">
              <a:off x="4549141" y="-891538"/>
              <a:ext cx="45719" cy="1828800"/>
            </a:xfrm>
            <a:prstGeom prst="rect">
              <a:avLst/>
            </a:prstGeom>
            <a:solidFill>
              <a:srgbClr val="67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4" name="Rectangle 23"/>
            <p:cNvSpPr/>
            <p:nvPr/>
          </p:nvSpPr>
          <p:spPr>
            <a:xfrm rot="16200000">
              <a:off x="6377942" y="-891538"/>
              <a:ext cx="45719" cy="1828800"/>
            </a:xfrm>
            <a:prstGeom prst="rect">
              <a:avLst/>
            </a:prstGeom>
            <a:solidFill>
              <a:srgbClr val="34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5" name="Rectangle 24"/>
            <p:cNvSpPr/>
            <p:nvPr/>
          </p:nvSpPr>
          <p:spPr>
            <a:xfrm rot="16200000">
              <a:off x="8206741" y="-891535"/>
              <a:ext cx="45718" cy="1828800"/>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grpSp>
      <p:sp>
        <p:nvSpPr>
          <p:cNvPr id="16" name="Title 1"/>
          <p:cNvSpPr>
            <a:spLocks noGrp="1"/>
          </p:cNvSpPr>
          <p:nvPr>
            <p:ph type="title" hasCustomPrompt="1"/>
          </p:nvPr>
        </p:nvSpPr>
        <p:spPr>
          <a:xfrm>
            <a:off x="0" y="113415"/>
            <a:ext cx="9144000" cy="715926"/>
          </a:xfrm>
          <a:prstGeom prst="rect">
            <a:avLst/>
          </a:prstGeom>
        </p:spPr>
        <p:txBody>
          <a:bodyPr lIns="0" tIns="0" rIns="0" bIns="0" anchor="ctr" anchorCtr="0"/>
          <a:lstStyle>
            <a:lvl1pPr algn="ctr">
              <a:lnSpc>
                <a:spcPts val="3000"/>
              </a:lnSpc>
              <a:spcBef>
                <a:spcPts val="0"/>
              </a:spcBef>
              <a:defRPr sz="2800">
                <a:solidFill>
                  <a:srgbClr val="343735"/>
                </a:solidFill>
                <a:latin typeface="Segoe UI" panose="020B0502040204020203" pitchFamily="34" charset="0"/>
                <a:cs typeface="Segoe UI" panose="020B0502040204020203" pitchFamily="34" charset="0"/>
              </a:defRPr>
            </a:lvl1pPr>
          </a:lstStyle>
          <a:p>
            <a:r>
              <a:rPr lang="en-US" dirty="0"/>
              <a:t>Click edit Master</a:t>
            </a:r>
          </a:p>
        </p:txBody>
      </p:sp>
    </p:spTree>
    <p:extLst>
      <p:ext uri="{BB962C8B-B14F-4D97-AF65-F5344CB8AC3E}">
        <p14:creationId xmlns:p14="http://schemas.microsoft.com/office/powerpoint/2010/main" val="2754257972"/>
      </p:ext>
    </p:extLst>
  </p:cSld>
  <p:clrMapOvr>
    <a:masterClrMapping/>
  </p:clrMapOvr>
  <p:transition>
    <p:fade/>
  </p:transition>
  <p:extLst>
    <p:ext uri="{DCECCB84-F9BA-43D5-87BE-67443E8EF086}">
      <p15:sldGuideLst xmlns:p15="http://schemas.microsoft.com/office/powerpoint/2012/main">
        <p15:guide id="2" pos="2880">
          <p15:clr>
            <a:srgbClr val="FBAE40"/>
          </p15:clr>
        </p15:guide>
        <p15:guide id="3" pos="576">
          <p15:clr>
            <a:srgbClr val="FBAE40"/>
          </p15:clr>
        </p15:guide>
        <p15:guide id="4" pos="5184">
          <p15:clr>
            <a:srgbClr val="FBAE40"/>
          </p15:clr>
        </p15:guide>
        <p15:guide id="5" orient="horz" pos="756">
          <p15:clr>
            <a:srgbClr val="FBAE40"/>
          </p15:clr>
        </p15:guide>
        <p15:guide id="6" orient="horz" pos="46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phic Slide Grey 1">
    <p:spTree>
      <p:nvGrpSpPr>
        <p:cNvPr id="1" name=""/>
        <p:cNvGrpSpPr/>
        <p:nvPr/>
      </p:nvGrpSpPr>
      <p:grpSpPr>
        <a:xfrm>
          <a:off x="0" y="0"/>
          <a:ext cx="0" cy="0"/>
          <a:chOff x="0" y="0"/>
          <a:chExt cx="0" cy="0"/>
        </a:xfrm>
      </p:grpSpPr>
      <p:sp>
        <p:nvSpPr>
          <p:cNvPr id="2" name="Rectangle 1"/>
          <p:cNvSpPr/>
          <p:nvPr userDrawn="1"/>
        </p:nvSpPr>
        <p:spPr>
          <a:xfrm>
            <a:off x="-1405" y="887015"/>
            <a:ext cx="9145405" cy="4254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5" name="Slide Number Placeholder 4"/>
          <p:cNvSpPr>
            <a:spLocks noGrp="1"/>
          </p:cNvSpPr>
          <p:nvPr>
            <p:ph type="sldNum" sz="quarter" idx="11"/>
          </p:nvPr>
        </p:nvSpPr>
        <p:spPr>
          <a:xfrm>
            <a:off x="7007225" y="4867275"/>
            <a:ext cx="2133600" cy="273844"/>
          </a:xfrm>
        </p:spPr>
        <p:txBody>
          <a:bodyPr/>
          <a:lstStyle>
            <a:lvl1pPr>
              <a:defRPr sz="800">
                <a:solidFill>
                  <a:srgbClr val="343735"/>
                </a:solidFill>
                <a:latin typeface="Segoe UI" panose="020B0502040204020203" pitchFamily="34" charset="0"/>
              </a:defRPr>
            </a:lvl1pPr>
          </a:lstStyle>
          <a:p>
            <a:fld id="{02C8D0DF-C1CD-41D2-A83F-355550C212EF}" type="slidenum">
              <a:rPr lang="en-US" smtClean="0"/>
              <a:pPr/>
              <a:t>‹#›</a:t>
            </a:fld>
            <a:endParaRPr lang="en-US" dirty="0"/>
          </a:p>
        </p:txBody>
      </p:sp>
      <p:grpSp>
        <p:nvGrpSpPr>
          <p:cNvPr id="11" name="Group 10"/>
          <p:cNvGrpSpPr/>
          <p:nvPr userDrawn="1"/>
        </p:nvGrpSpPr>
        <p:grpSpPr>
          <a:xfrm>
            <a:off x="0" y="887015"/>
            <a:ext cx="9144000" cy="45722"/>
            <a:chOff x="0" y="2"/>
            <a:chExt cx="9144000" cy="45722"/>
          </a:xfrm>
        </p:grpSpPr>
        <p:sp>
          <p:nvSpPr>
            <p:cNvPr id="12" name="Rectangle 11"/>
            <p:cNvSpPr/>
            <p:nvPr/>
          </p:nvSpPr>
          <p:spPr>
            <a:xfrm rot="16200000">
              <a:off x="891540" y="-891538"/>
              <a:ext cx="45719" cy="1828800"/>
            </a:xfrm>
            <a:prstGeom prst="rect">
              <a:avLst/>
            </a:prstGeom>
            <a:solidFill>
              <a:srgbClr val="00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19" name="Rectangle 18"/>
            <p:cNvSpPr/>
            <p:nvPr/>
          </p:nvSpPr>
          <p:spPr>
            <a:xfrm rot="16200000">
              <a:off x="2720340" y="-891538"/>
              <a:ext cx="45719" cy="1828800"/>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0" name="Rectangle 19"/>
            <p:cNvSpPr/>
            <p:nvPr/>
          </p:nvSpPr>
          <p:spPr>
            <a:xfrm rot="16200000">
              <a:off x="4549141" y="-891538"/>
              <a:ext cx="45719" cy="1828800"/>
            </a:xfrm>
            <a:prstGeom prst="rect">
              <a:avLst/>
            </a:prstGeom>
            <a:solidFill>
              <a:srgbClr val="67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1" name="Rectangle 20"/>
            <p:cNvSpPr/>
            <p:nvPr/>
          </p:nvSpPr>
          <p:spPr>
            <a:xfrm rot="16200000">
              <a:off x="6377942" y="-891538"/>
              <a:ext cx="45719" cy="1828800"/>
            </a:xfrm>
            <a:prstGeom prst="rect">
              <a:avLst/>
            </a:prstGeom>
            <a:solidFill>
              <a:srgbClr val="34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2" name="Rectangle 21"/>
            <p:cNvSpPr/>
            <p:nvPr/>
          </p:nvSpPr>
          <p:spPr>
            <a:xfrm rot="16200000">
              <a:off x="8206741" y="-891535"/>
              <a:ext cx="45718" cy="1828800"/>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grpSp>
      <p:sp>
        <p:nvSpPr>
          <p:cNvPr id="23" name="Title 1"/>
          <p:cNvSpPr>
            <a:spLocks noGrp="1"/>
          </p:cNvSpPr>
          <p:nvPr>
            <p:ph type="title" hasCustomPrompt="1"/>
          </p:nvPr>
        </p:nvSpPr>
        <p:spPr>
          <a:xfrm>
            <a:off x="0" y="0"/>
            <a:ext cx="9144000" cy="933450"/>
          </a:xfrm>
          <a:prstGeom prst="rect">
            <a:avLst/>
          </a:prstGeom>
        </p:spPr>
        <p:txBody>
          <a:bodyPr lIns="0" tIns="0" rIns="0" bIns="0" anchor="ctr" anchorCtr="0"/>
          <a:lstStyle>
            <a:lvl1pPr algn="ctr">
              <a:lnSpc>
                <a:spcPts val="3000"/>
              </a:lnSpc>
              <a:spcBef>
                <a:spcPts val="0"/>
              </a:spcBef>
              <a:defRPr sz="2800">
                <a:solidFill>
                  <a:srgbClr val="343735"/>
                </a:solidFill>
                <a:latin typeface="Segoe UI" panose="020B0502040204020203" pitchFamily="34" charset="0"/>
                <a:cs typeface="Segoe UI" panose="020B0502040204020203" pitchFamily="34" charset="0"/>
              </a:defRPr>
            </a:lvl1pPr>
          </a:lstStyle>
          <a:p>
            <a:br>
              <a:rPr lang="en-US" dirty="0"/>
            </a:br>
            <a:r>
              <a:rPr lang="en-US" dirty="0"/>
              <a:t>Click edit Master</a:t>
            </a:r>
            <a:br>
              <a:rPr lang="en-US" dirty="0"/>
            </a:br>
            <a:endParaRPr lang="en-US" dirty="0"/>
          </a:p>
        </p:txBody>
      </p:sp>
    </p:spTree>
    <p:extLst>
      <p:ext uri="{BB962C8B-B14F-4D97-AF65-F5344CB8AC3E}">
        <p14:creationId xmlns:p14="http://schemas.microsoft.com/office/powerpoint/2010/main" val="4209810348"/>
      </p:ext>
    </p:extLst>
  </p:cSld>
  <p:clrMapOvr>
    <a:masterClrMapping/>
  </p:clrMapOvr>
  <p:transition>
    <p:fade/>
  </p:transition>
  <p:extLst>
    <p:ext uri="{DCECCB84-F9BA-43D5-87BE-67443E8EF086}">
      <p15:sldGuideLst xmlns:p15="http://schemas.microsoft.com/office/powerpoint/2012/main">
        <p15:guide id="2" pos="2880">
          <p15:clr>
            <a:srgbClr val="FBAE40"/>
          </p15:clr>
        </p15:guide>
        <p15:guide id="3" pos="576">
          <p15:clr>
            <a:srgbClr val="FBAE40"/>
          </p15:clr>
        </p15:guide>
        <p15:guide id="4" pos="5184">
          <p15:clr>
            <a:srgbClr val="FBAE40"/>
          </p15:clr>
        </p15:guide>
        <p15:guide id="5" orient="horz" pos="756">
          <p15:clr>
            <a:srgbClr val="FBAE40"/>
          </p15:clr>
        </p15:guide>
        <p15:guide id="6" orient="horz" pos="564"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aphic Slide Grey 2">
    <p:spTree>
      <p:nvGrpSpPr>
        <p:cNvPr id="1" name=""/>
        <p:cNvGrpSpPr/>
        <p:nvPr/>
      </p:nvGrpSpPr>
      <p:grpSpPr>
        <a:xfrm>
          <a:off x="0" y="0"/>
          <a:ext cx="0" cy="0"/>
          <a:chOff x="0" y="0"/>
          <a:chExt cx="0" cy="0"/>
        </a:xfrm>
      </p:grpSpPr>
      <p:sp>
        <p:nvSpPr>
          <p:cNvPr id="2" name="Rectangle 1"/>
          <p:cNvSpPr/>
          <p:nvPr userDrawn="1"/>
        </p:nvSpPr>
        <p:spPr>
          <a:xfrm>
            <a:off x="-3175" y="0"/>
            <a:ext cx="9144000" cy="51411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13" name="Slide Number Placeholder 4"/>
          <p:cNvSpPr>
            <a:spLocks noGrp="1"/>
          </p:cNvSpPr>
          <p:nvPr>
            <p:ph type="sldNum" sz="quarter" idx="11"/>
          </p:nvPr>
        </p:nvSpPr>
        <p:spPr>
          <a:xfrm>
            <a:off x="7007225" y="4867275"/>
            <a:ext cx="2133600" cy="273844"/>
          </a:xfrm>
        </p:spPr>
        <p:txBody>
          <a:bodyPr/>
          <a:lstStyle>
            <a:lvl1pPr>
              <a:defRPr sz="800">
                <a:solidFill>
                  <a:srgbClr val="343735"/>
                </a:solidFill>
                <a:latin typeface="Segoe UI" panose="020B0502040204020203" pitchFamily="34" charset="0"/>
              </a:defRPr>
            </a:lvl1pPr>
          </a:lstStyle>
          <a:p>
            <a:fld id="{02C8D0DF-C1CD-41D2-A83F-355550C212EF}" type="slidenum">
              <a:rPr lang="en-US" smtClean="0"/>
              <a:pPr/>
              <a:t>‹#›</a:t>
            </a:fld>
            <a:endParaRPr lang="en-US" dirty="0"/>
          </a:p>
        </p:txBody>
      </p:sp>
      <p:grpSp>
        <p:nvGrpSpPr>
          <p:cNvPr id="14" name="Group 13"/>
          <p:cNvGrpSpPr/>
          <p:nvPr userDrawn="1"/>
        </p:nvGrpSpPr>
        <p:grpSpPr>
          <a:xfrm>
            <a:off x="2687" y="0"/>
            <a:ext cx="9144000" cy="45722"/>
            <a:chOff x="0" y="2"/>
            <a:chExt cx="9144000" cy="45722"/>
          </a:xfrm>
        </p:grpSpPr>
        <p:sp>
          <p:nvSpPr>
            <p:cNvPr id="16" name="Rectangle 15"/>
            <p:cNvSpPr/>
            <p:nvPr/>
          </p:nvSpPr>
          <p:spPr>
            <a:xfrm rot="16200000">
              <a:off x="891540" y="-891538"/>
              <a:ext cx="45719" cy="1828800"/>
            </a:xfrm>
            <a:prstGeom prst="rect">
              <a:avLst/>
            </a:prstGeom>
            <a:solidFill>
              <a:srgbClr val="00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17" name="Rectangle 16"/>
            <p:cNvSpPr/>
            <p:nvPr/>
          </p:nvSpPr>
          <p:spPr>
            <a:xfrm rot="16200000">
              <a:off x="2720340" y="-891538"/>
              <a:ext cx="45719" cy="1828800"/>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18" name="Rectangle 17"/>
            <p:cNvSpPr/>
            <p:nvPr/>
          </p:nvSpPr>
          <p:spPr>
            <a:xfrm rot="16200000">
              <a:off x="4549141" y="-891538"/>
              <a:ext cx="45719" cy="1828800"/>
            </a:xfrm>
            <a:prstGeom prst="rect">
              <a:avLst/>
            </a:prstGeom>
            <a:solidFill>
              <a:srgbClr val="67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19" name="Rectangle 18"/>
            <p:cNvSpPr/>
            <p:nvPr/>
          </p:nvSpPr>
          <p:spPr>
            <a:xfrm rot="16200000">
              <a:off x="6377942" y="-891538"/>
              <a:ext cx="45719" cy="1828800"/>
            </a:xfrm>
            <a:prstGeom prst="rect">
              <a:avLst/>
            </a:prstGeom>
            <a:solidFill>
              <a:srgbClr val="34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0" name="Rectangle 19"/>
            <p:cNvSpPr/>
            <p:nvPr/>
          </p:nvSpPr>
          <p:spPr>
            <a:xfrm rot="16200000">
              <a:off x="8206741" y="-891535"/>
              <a:ext cx="45718" cy="1828800"/>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grpSp>
      <p:sp>
        <p:nvSpPr>
          <p:cNvPr id="11" name="Title 1"/>
          <p:cNvSpPr>
            <a:spLocks noGrp="1"/>
          </p:cNvSpPr>
          <p:nvPr>
            <p:ph type="title" hasCustomPrompt="1"/>
          </p:nvPr>
        </p:nvSpPr>
        <p:spPr>
          <a:xfrm>
            <a:off x="0" y="113415"/>
            <a:ext cx="9144000" cy="715926"/>
          </a:xfrm>
          <a:prstGeom prst="rect">
            <a:avLst/>
          </a:prstGeom>
        </p:spPr>
        <p:txBody>
          <a:bodyPr lIns="0" tIns="0" rIns="0" bIns="0" anchor="ctr" anchorCtr="0"/>
          <a:lstStyle>
            <a:lvl1pPr algn="ctr">
              <a:lnSpc>
                <a:spcPts val="3000"/>
              </a:lnSpc>
              <a:spcBef>
                <a:spcPts val="0"/>
              </a:spcBef>
              <a:defRPr sz="2800">
                <a:solidFill>
                  <a:srgbClr val="343735"/>
                </a:solidFill>
                <a:latin typeface="Segoe UI" panose="020B0502040204020203" pitchFamily="34" charset="0"/>
                <a:cs typeface="Segoe UI" panose="020B0502040204020203" pitchFamily="34" charset="0"/>
              </a:defRPr>
            </a:lvl1pPr>
          </a:lstStyle>
          <a:p>
            <a:r>
              <a:rPr lang="en-US" dirty="0"/>
              <a:t>Click edit Master</a:t>
            </a:r>
          </a:p>
        </p:txBody>
      </p:sp>
    </p:spTree>
    <p:extLst>
      <p:ext uri="{BB962C8B-B14F-4D97-AF65-F5344CB8AC3E}">
        <p14:creationId xmlns:p14="http://schemas.microsoft.com/office/powerpoint/2010/main" val="3784651998"/>
      </p:ext>
    </p:extLst>
  </p:cSld>
  <p:clrMapOvr>
    <a:masterClrMapping/>
  </p:clrMapOvr>
  <p:transition>
    <p:fade/>
  </p:transition>
  <p:extLst>
    <p:ext uri="{DCECCB84-F9BA-43D5-87BE-67443E8EF086}">
      <p15:sldGuideLst xmlns:p15="http://schemas.microsoft.com/office/powerpoint/2012/main">
        <p15:guide id="2" pos="2880">
          <p15:clr>
            <a:srgbClr val="FBAE40"/>
          </p15:clr>
        </p15:guide>
        <p15:guide id="3" pos="576">
          <p15:clr>
            <a:srgbClr val="FBAE40"/>
          </p15:clr>
        </p15:guide>
        <p15:guide id="4" pos="5184">
          <p15:clr>
            <a:srgbClr val="FBAE40"/>
          </p15:clr>
        </p15:guide>
        <p15:guide id="5" orient="horz" pos="756">
          <p15:clr>
            <a:srgbClr val="FBAE40"/>
          </p15:clr>
        </p15:guide>
        <p15:guide id="6" orient="horz" pos="362"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aphic Slide Grey 3">
    <p:spTree>
      <p:nvGrpSpPr>
        <p:cNvPr id="1" name=""/>
        <p:cNvGrpSpPr/>
        <p:nvPr/>
      </p:nvGrpSpPr>
      <p:grpSpPr>
        <a:xfrm>
          <a:off x="0" y="0"/>
          <a:ext cx="0" cy="0"/>
          <a:chOff x="0" y="0"/>
          <a:chExt cx="0" cy="0"/>
        </a:xfrm>
      </p:grpSpPr>
      <p:sp>
        <p:nvSpPr>
          <p:cNvPr id="2" name="Rectangle 1"/>
          <p:cNvSpPr/>
          <p:nvPr userDrawn="1"/>
        </p:nvSpPr>
        <p:spPr>
          <a:xfrm>
            <a:off x="-3175" y="0"/>
            <a:ext cx="9144000" cy="51411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13" name="Slide Number Placeholder 4"/>
          <p:cNvSpPr>
            <a:spLocks noGrp="1"/>
          </p:cNvSpPr>
          <p:nvPr>
            <p:ph type="sldNum" sz="quarter" idx="11"/>
          </p:nvPr>
        </p:nvSpPr>
        <p:spPr>
          <a:xfrm>
            <a:off x="7007225" y="4867275"/>
            <a:ext cx="2133600" cy="273844"/>
          </a:xfrm>
        </p:spPr>
        <p:txBody>
          <a:bodyPr/>
          <a:lstStyle>
            <a:lvl1pPr>
              <a:defRPr sz="800">
                <a:solidFill>
                  <a:srgbClr val="343735"/>
                </a:solidFill>
                <a:latin typeface="Segoe UI" panose="020B0502040204020203" pitchFamily="34" charset="0"/>
              </a:defRPr>
            </a:lvl1pPr>
          </a:lstStyle>
          <a:p>
            <a:fld id="{02C8D0DF-C1CD-41D2-A83F-355550C212EF}" type="slidenum">
              <a:rPr lang="en-US" smtClean="0"/>
              <a:pPr/>
              <a:t>‹#›</a:t>
            </a:fld>
            <a:endParaRPr lang="en-US" dirty="0"/>
          </a:p>
        </p:txBody>
      </p:sp>
      <p:grpSp>
        <p:nvGrpSpPr>
          <p:cNvPr id="14" name="Group 13"/>
          <p:cNvGrpSpPr/>
          <p:nvPr userDrawn="1"/>
        </p:nvGrpSpPr>
        <p:grpSpPr>
          <a:xfrm>
            <a:off x="2687" y="5103640"/>
            <a:ext cx="9144000" cy="45722"/>
            <a:chOff x="0" y="2"/>
            <a:chExt cx="9144000" cy="45722"/>
          </a:xfrm>
        </p:grpSpPr>
        <p:sp>
          <p:nvSpPr>
            <p:cNvPr id="16" name="Rectangle 15"/>
            <p:cNvSpPr/>
            <p:nvPr/>
          </p:nvSpPr>
          <p:spPr>
            <a:xfrm rot="16200000">
              <a:off x="891540" y="-891538"/>
              <a:ext cx="45719" cy="1828800"/>
            </a:xfrm>
            <a:prstGeom prst="rect">
              <a:avLst/>
            </a:prstGeom>
            <a:solidFill>
              <a:srgbClr val="00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17" name="Rectangle 16"/>
            <p:cNvSpPr/>
            <p:nvPr/>
          </p:nvSpPr>
          <p:spPr>
            <a:xfrm rot="16200000">
              <a:off x="2720340" y="-891538"/>
              <a:ext cx="45719" cy="1828800"/>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18" name="Rectangle 17"/>
            <p:cNvSpPr/>
            <p:nvPr/>
          </p:nvSpPr>
          <p:spPr>
            <a:xfrm rot="16200000">
              <a:off x="4549141" y="-891538"/>
              <a:ext cx="45719" cy="1828800"/>
            </a:xfrm>
            <a:prstGeom prst="rect">
              <a:avLst/>
            </a:prstGeom>
            <a:solidFill>
              <a:srgbClr val="67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19" name="Rectangle 18"/>
            <p:cNvSpPr/>
            <p:nvPr/>
          </p:nvSpPr>
          <p:spPr>
            <a:xfrm rot="16200000">
              <a:off x="6377942" y="-891538"/>
              <a:ext cx="45719" cy="1828800"/>
            </a:xfrm>
            <a:prstGeom prst="rect">
              <a:avLst/>
            </a:prstGeom>
            <a:solidFill>
              <a:srgbClr val="34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0" name="Rectangle 19"/>
            <p:cNvSpPr/>
            <p:nvPr/>
          </p:nvSpPr>
          <p:spPr>
            <a:xfrm rot="16200000">
              <a:off x="8206741" y="-891535"/>
              <a:ext cx="45718" cy="1828800"/>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grpSp>
      <p:sp>
        <p:nvSpPr>
          <p:cNvPr id="11" name="Title 1"/>
          <p:cNvSpPr>
            <a:spLocks noGrp="1"/>
          </p:cNvSpPr>
          <p:nvPr>
            <p:ph type="title" hasCustomPrompt="1"/>
          </p:nvPr>
        </p:nvSpPr>
        <p:spPr>
          <a:xfrm>
            <a:off x="0" y="113415"/>
            <a:ext cx="9144000" cy="715926"/>
          </a:xfrm>
          <a:prstGeom prst="rect">
            <a:avLst/>
          </a:prstGeom>
        </p:spPr>
        <p:txBody>
          <a:bodyPr lIns="0" tIns="0" rIns="0" bIns="0" anchor="ctr" anchorCtr="0"/>
          <a:lstStyle>
            <a:lvl1pPr algn="ctr">
              <a:lnSpc>
                <a:spcPts val="3000"/>
              </a:lnSpc>
              <a:spcBef>
                <a:spcPts val="0"/>
              </a:spcBef>
              <a:defRPr sz="2800">
                <a:solidFill>
                  <a:srgbClr val="343735"/>
                </a:solidFill>
                <a:latin typeface="Segoe UI" panose="020B0502040204020203" pitchFamily="34" charset="0"/>
                <a:cs typeface="Segoe UI" panose="020B0502040204020203" pitchFamily="34" charset="0"/>
              </a:defRPr>
            </a:lvl1pPr>
          </a:lstStyle>
          <a:p>
            <a:r>
              <a:rPr lang="en-US" dirty="0"/>
              <a:t>Click edit Master</a:t>
            </a:r>
          </a:p>
        </p:txBody>
      </p:sp>
    </p:spTree>
    <p:extLst>
      <p:ext uri="{BB962C8B-B14F-4D97-AF65-F5344CB8AC3E}">
        <p14:creationId xmlns:p14="http://schemas.microsoft.com/office/powerpoint/2010/main" val="2413507078"/>
      </p:ext>
    </p:extLst>
  </p:cSld>
  <p:clrMapOvr>
    <a:masterClrMapping/>
  </p:clrMapOvr>
  <p:transition>
    <p:fade/>
  </p:transition>
  <p:extLst>
    <p:ext uri="{DCECCB84-F9BA-43D5-87BE-67443E8EF086}">
      <p15:sldGuideLst xmlns:p15="http://schemas.microsoft.com/office/powerpoint/2012/main">
        <p15:guide id="2" pos="2880">
          <p15:clr>
            <a:srgbClr val="FBAE40"/>
          </p15:clr>
        </p15:guide>
        <p15:guide id="3" pos="576">
          <p15:clr>
            <a:srgbClr val="FBAE40"/>
          </p15:clr>
        </p15:guide>
        <p15:guide id="4" pos="5184">
          <p15:clr>
            <a:srgbClr val="FBAE40"/>
          </p15:clr>
        </p15:guide>
        <p15:guide id="5" orient="horz" pos="756">
          <p15:clr>
            <a:srgbClr val="FBAE40"/>
          </p15:clr>
        </p15:guide>
        <p15:guide id="6" orient="horz" pos="32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ase Study Slide 1">
    <p:spTree>
      <p:nvGrpSpPr>
        <p:cNvPr id="1" name=""/>
        <p:cNvGrpSpPr/>
        <p:nvPr/>
      </p:nvGrpSpPr>
      <p:grpSpPr>
        <a:xfrm>
          <a:off x="0" y="0"/>
          <a:ext cx="0" cy="0"/>
          <a:chOff x="0" y="0"/>
          <a:chExt cx="0" cy="0"/>
        </a:xfrm>
      </p:grpSpPr>
      <p:sp>
        <p:nvSpPr>
          <p:cNvPr id="13" name="Slide Number Placeholder 4"/>
          <p:cNvSpPr>
            <a:spLocks noGrp="1"/>
          </p:cNvSpPr>
          <p:nvPr>
            <p:ph type="sldNum" sz="quarter" idx="11"/>
          </p:nvPr>
        </p:nvSpPr>
        <p:spPr>
          <a:xfrm>
            <a:off x="7007225" y="4867275"/>
            <a:ext cx="2133600" cy="273844"/>
          </a:xfrm>
        </p:spPr>
        <p:txBody>
          <a:bodyPr/>
          <a:lstStyle>
            <a:lvl1pPr>
              <a:defRPr sz="800">
                <a:solidFill>
                  <a:srgbClr val="343735"/>
                </a:solidFill>
                <a:latin typeface="Segoe UI" panose="020B0502040204020203" pitchFamily="34" charset="0"/>
              </a:defRPr>
            </a:lvl1pPr>
          </a:lstStyle>
          <a:p>
            <a:fld id="{02C8D0DF-C1CD-41D2-A83F-355550C212EF}" type="slidenum">
              <a:rPr lang="en-US" smtClean="0"/>
              <a:pPr/>
              <a:t>‹#›</a:t>
            </a:fld>
            <a:endParaRPr lang="en-US" dirty="0"/>
          </a:p>
        </p:txBody>
      </p:sp>
      <p:sp>
        <p:nvSpPr>
          <p:cNvPr id="12" name="Title 1"/>
          <p:cNvSpPr>
            <a:spLocks noGrp="1"/>
          </p:cNvSpPr>
          <p:nvPr>
            <p:ph type="title" hasCustomPrompt="1"/>
          </p:nvPr>
        </p:nvSpPr>
        <p:spPr>
          <a:xfrm>
            <a:off x="2377738" y="277737"/>
            <a:ext cx="5068091" cy="359153"/>
          </a:xfrm>
          <a:prstGeom prst="rect">
            <a:avLst/>
          </a:prstGeom>
        </p:spPr>
        <p:txBody>
          <a:bodyPr lIns="0" tIns="91440" rIns="0" bIns="0" anchor="ctr" anchorCtr="0"/>
          <a:lstStyle>
            <a:lvl1pPr marL="0" indent="0" algn="l">
              <a:lnSpc>
                <a:spcPts val="2900"/>
              </a:lnSpc>
              <a:spcBef>
                <a:spcPts val="0"/>
              </a:spcBef>
              <a:buFont typeface="Arial" panose="020B0604020202020204" pitchFamily="34" charset="0"/>
              <a:buNone/>
              <a:defRPr sz="1600">
                <a:solidFill>
                  <a:srgbClr val="343735"/>
                </a:solidFill>
                <a:latin typeface="Segoe UI" panose="020B0502040204020203" pitchFamily="34" charset="0"/>
                <a:cs typeface="Segoe UI" panose="020B0502040204020203" pitchFamily="34" charset="0"/>
              </a:defRPr>
            </a:lvl1pPr>
          </a:lstStyle>
          <a:p>
            <a:br>
              <a:rPr lang="en-US" dirty="0"/>
            </a:br>
            <a:r>
              <a:rPr lang="en-US" dirty="0"/>
              <a:t>Click edit Master</a:t>
            </a:r>
            <a:br>
              <a:rPr lang="en-US" dirty="0"/>
            </a:br>
            <a:endParaRPr lang="en-US" dirty="0"/>
          </a:p>
        </p:txBody>
      </p:sp>
      <p:grpSp>
        <p:nvGrpSpPr>
          <p:cNvPr id="11" name="Group 10"/>
          <p:cNvGrpSpPr/>
          <p:nvPr userDrawn="1"/>
        </p:nvGrpSpPr>
        <p:grpSpPr>
          <a:xfrm>
            <a:off x="2687" y="5097778"/>
            <a:ext cx="9144000" cy="45722"/>
            <a:chOff x="0" y="2"/>
            <a:chExt cx="9144000" cy="45722"/>
          </a:xfrm>
        </p:grpSpPr>
        <p:sp>
          <p:nvSpPr>
            <p:cNvPr id="14" name="Rectangle 13"/>
            <p:cNvSpPr/>
            <p:nvPr/>
          </p:nvSpPr>
          <p:spPr>
            <a:xfrm rot="16200000">
              <a:off x="891540" y="-891538"/>
              <a:ext cx="45719" cy="1828800"/>
            </a:xfrm>
            <a:prstGeom prst="rect">
              <a:avLst/>
            </a:prstGeom>
            <a:solidFill>
              <a:srgbClr val="00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15" name="Rectangle 14"/>
            <p:cNvSpPr/>
            <p:nvPr/>
          </p:nvSpPr>
          <p:spPr>
            <a:xfrm rot="16200000">
              <a:off x="2720340" y="-891538"/>
              <a:ext cx="45719" cy="1828800"/>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3" name="Rectangle 22"/>
            <p:cNvSpPr/>
            <p:nvPr/>
          </p:nvSpPr>
          <p:spPr>
            <a:xfrm rot="16200000">
              <a:off x="4549141" y="-891538"/>
              <a:ext cx="45719" cy="1828800"/>
            </a:xfrm>
            <a:prstGeom prst="rect">
              <a:avLst/>
            </a:prstGeom>
            <a:solidFill>
              <a:srgbClr val="67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4" name="Rectangle 23"/>
            <p:cNvSpPr/>
            <p:nvPr/>
          </p:nvSpPr>
          <p:spPr>
            <a:xfrm rot="16200000">
              <a:off x="6377942" y="-891538"/>
              <a:ext cx="45719" cy="1828800"/>
            </a:xfrm>
            <a:prstGeom prst="rect">
              <a:avLst/>
            </a:prstGeom>
            <a:solidFill>
              <a:srgbClr val="34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5" name="Rectangle 24"/>
            <p:cNvSpPr/>
            <p:nvPr/>
          </p:nvSpPr>
          <p:spPr>
            <a:xfrm rot="16200000">
              <a:off x="8206741" y="-891535"/>
              <a:ext cx="45718" cy="1828800"/>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grpSp>
      <p:sp>
        <p:nvSpPr>
          <p:cNvPr id="16" name="Title 11"/>
          <p:cNvSpPr txBox="1">
            <a:spLocks/>
          </p:cNvSpPr>
          <p:nvPr userDrawn="1"/>
        </p:nvSpPr>
        <p:spPr>
          <a:xfrm>
            <a:off x="380965" y="243900"/>
            <a:ext cx="2112855" cy="479581"/>
          </a:xfrm>
          <a:prstGeom prst="rect">
            <a:avLst/>
          </a:prstGeom>
        </p:spPr>
        <p:txBody>
          <a:bodyPr/>
          <a:lstStyle>
            <a:lvl1pPr algn="l" defTabSz="914400" rtl="0" eaLnBrk="1" latinLnBrk="0" hangingPunct="1">
              <a:spcBef>
                <a:spcPct val="0"/>
              </a:spcBef>
              <a:buNone/>
              <a:defRPr sz="3400" kern="1200">
                <a:solidFill>
                  <a:srgbClr val="343735"/>
                </a:solidFill>
                <a:latin typeface="+mj-lt"/>
                <a:ea typeface="+mj-ea"/>
                <a:cs typeface="+mj-cs"/>
              </a:defRPr>
            </a:lvl1pPr>
          </a:lstStyle>
          <a:p>
            <a:r>
              <a:rPr lang="en-US" sz="2400" dirty="0">
                <a:solidFill>
                  <a:srgbClr val="0093D0"/>
                </a:solidFill>
              </a:rPr>
              <a:t>CASE STUDY   </a:t>
            </a: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6946" y="276030"/>
            <a:ext cx="1236996" cy="383286"/>
          </a:xfrm>
          <a:prstGeom prst="rect">
            <a:avLst/>
          </a:prstGeom>
        </p:spPr>
      </p:pic>
      <p:sp>
        <p:nvSpPr>
          <p:cNvPr id="19" name="Rectangle 18"/>
          <p:cNvSpPr/>
          <p:nvPr userDrawn="1"/>
        </p:nvSpPr>
        <p:spPr>
          <a:xfrm>
            <a:off x="3299259" y="845049"/>
            <a:ext cx="2551676" cy="38977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6136243" y="845050"/>
            <a:ext cx="2551676" cy="38977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458224" y="845049"/>
            <a:ext cx="2551676" cy="38977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457200" y="845355"/>
            <a:ext cx="2552700" cy="7536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3299254" y="845355"/>
            <a:ext cx="2552700" cy="753606"/>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6135129" y="845355"/>
            <a:ext cx="2552700" cy="753606"/>
          </a:xfrm>
          <a:prstGeom prst="rect">
            <a:avLst/>
          </a:prstGeom>
          <a:solidFill>
            <a:srgbClr val="67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83433" y="846093"/>
            <a:ext cx="485958" cy="485958"/>
          </a:xfrm>
          <a:prstGeom prst="rect">
            <a:avLst/>
          </a:prstGeom>
        </p:spPr>
      </p:pic>
      <p:pic>
        <p:nvPicPr>
          <p:cNvPr id="33" name="Picture 32">
            <a:extLst>
              <a:ext uri="{FF2B5EF4-FFF2-40B4-BE49-F238E27FC236}">
                <a16:creationId xmlns:a16="http://schemas.microsoft.com/office/drawing/2014/main" id="{E9600845-9364-B94A-8706-6858329E97C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59" y="914783"/>
            <a:ext cx="351643" cy="351643"/>
          </a:xfrm>
          <a:prstGeom prst="rect">
            <a:avLst/>
          </a:prstGeom>
        </p:spPr>
      </p:pic>
      <p:pic>
        <p:nvPicPr>
          <p:cNvPr id="34" name="Picture 3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58006" y="873934"/>
            <a:ext cx="431404" cy="431404"/>
          </a:xfrm>
          <a:prstGeom prst="rect">
            <a:avLst/>
          </a:prstGeom>
        </p:spPr>
      </p:pic>
      <p:sp>
        <p:nvSpPr>
          <p:cNvPr id="35" name="Rectangle 34"/>
          <p:cNvSpPr/>
          <p:nvPr userDrawn="1"/>
        </p:nvSpPr>
        <p:spPr>
          <a:xfrm rot="2700000">
            <a:off x="1622896" y="1490200"/>
            <a:ext cx="203981" cy="203981"/>
          </a:xfrm>
          <a:prstGeom prst="rect">
            <a:avLst/>
          </a:prstGeom>
          <a:solidFill>
            <a:srgbClr val="00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userDrawn="1"/>
        </p:nvSpPr>
        <p:spPr>
          <a:xfrm>
            <a:off x="451302" y="1308240"/>
            <a:ext cx="2558598" cy="246221"/>
          </a:xfrm>
          <a:prstGeom prst="rect">
            <a:avLst/>
          </a:prstGeom>
          <a:noFill/>
        </p:spPr>
        <p:txBody>
          <a:bodyPr wrap="square" lIns="0" tIns="0" rIns="0" bIns="0" rtlCol="0">
            <a:spAutoFit/>
          </a:bodyPr>
          <a:lstStyle/>
          <a:p>
            <a:pPr algn="ctr"/>
            <a:r>
              <a:rPr lang="en-US" sz="1600" dirty="0">
                <a:solidFill>
                  <a:schemeClr val="bg1"/>
                </a:solidFill>
              </a:rPr>
              <a:t>Business Needs</a:t>
            </a:r>
          </a:p>
        </p:txBody>
      </p:sp>
      <p:sp>
        <p:nvSpPr>
          <p:cNvPr id="37" name="Rectangle 36"/>
          <p:cNvSpPr/>
          <p:nvPr userDrawn="1"/>
        </p:nvSpPr>
        <p:spPr>
          <a:xfrm rot="2700000">
            <a:off x="4471604" y="1490200"/>
            <a:ext cx="203981" cy="203981"/>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userDrawn="1"/>
        </p:nvSpPr>
        <p:spPr>
          <a:xfrm>
            <a:off x="3303305" y="1305338"/>
            <a:ext cx="2552922" cy="246221"/>
          </a:xfrm>
          <a:prstGeom prst="rect">
            <a:avLst/>
          </a:prstGeom>
          <a:noFill/>
        </p:spPr>
        <p:txBody>
          <a:bodyPr wrap="square" lIns="0" tIns="0" rIns="0" bIns="0" rtlCol="0">
            <a:spAutoFit/>
          </a:bodyPr>
          <a:lstStyle/>
          <a:p>
            <a:pPr algn="ctr"/>
            <a:r>
              <a:rPr lang="en-US" sz="1600" dirty="0">
                <a:solidFill>
                  <a:schemeClr val="bg1"/>
                </a:solidFill>
              </a:rPr>
              <a:t>Our Solution</a:t>
            </a:r>
          </a:p>
        </p:txBody>
      </p:sp>
      <p:sp>
        <p:nvSpPr>
          <p:cNvPr id="39" name="Rectangle 38"/>
          <p:cNvSpPr/>
          <p:nvPr userDrawn="1"/>
        </p:nvSpPr>
        <p:spPr>
          <a:xfrm rot="2700000">
            <a:off x="7306242" y="1490200"/>
            <a:ext cx="203981" cy="203981"/>
          </a:xfrm>
          <a:prstGeom prst="rect">
            <a:avLst/>
          </a:prstGeom>
          <a:solidFill>
            <a:srgbClr val="67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userDrawn="1"/>
        </p:nvSpPr>
        <p:spPr>
          <a:xfrm>
            <a:off x="6129231" y="1305814"/>
            <a:ext cx="2552699" cy="246221"/>
          </a:xfrm>
          <a:prstGeom prst="rect">
            <a:avLst/>
          </a:prstGeom>
          <a:noFill/>
        </p:spPr>
        <p:txBody>
          <a:bodyPr wrap="square" lIns="0" tIns="0" rIns="0" bIns="0" rtlCol="0">
            <a:spAutoFit/>
          </a:bodyPr>
          <a:lstStyle/>
          <a:p>
            <a:pPr algn="ctr"/>
            <a:r>
              <a:rPr lang="en-US" sz="1600" dirty="0">
                <a:solidFill>
                  <a:schemeClr val="bg1"/>
                </a:solidFill>
              </a:rPr>
              <a:t>Results</a:t>
            </a:r>
          </a:p>
        </p:txBody>
      </p:sp>
      <p:sp>
        <p:nvSpPr>
          <p:cNvPr id="3" name="Text Placeholder 2"/>
          <p:cNvSpPr>
            <a:spLocks noGrp="1"/>
          </p:cNvSpPr>
          <p:nvPr>
            <p:ph type="body" sz="quarter" idx="12"/>
          </p:nvPr>
        </p:nvSpPr>
        <p:spPr>
          <a:xfrm>
            <a:off x="633431" y="1807061"/>
            <a:ext cx="2190750" cy="2765425"/>
          </a:xfrm>
          <a:prstGeom prst="rect">
            <a:avLst/>
          </a:prstGeom>
        </p:spPr>
        <p:txBody>
          <a:bodyPr/>
          <a:lstStyle>
            <a:lvl1pPr marL="0" indent="0">
              <a:lnSpc>
                <a:spcPts val="1200"/>
              </a:lnSpc>
              <a:spcBef>
                <a:spcPts val="0"/>
              </a:spcBef>
              <a:spcAft>
                <a:spcPts val="600"/>
              </a:spcAft>
              <a:buClrTx/>
              <a:buFontTx/>
              <a:buNone/>
              <a:defRPr sz="1000"/>
            </a:lvl1pPr>
            <a:lvl2pPr>
              <a:defRPr sz="1200"/>
            </a:lvl2pPr>
            <a:lvl3pPr marL="280988" indent="-169863">
              <a:lnSpc>
                <a:spcPts val="1200"/>
              </a:lnSpc>
              <a:spcBef>
                <a:spcPts val="0"/>
              </a:spcBef>
              <a:spcAft>
                <a:spcPts val="600"/>
              </a:spcAft>
              <a:buClrTx/>
              <a:defRPr sz="1000"/>
            </a:lvl3pPr>
            <a:lvl4pPr>
              <a:defRPr sz="1200"/>
            </a:lvl4pPr>
            <a:lvl5pPr>
              <a:defRPr sz="1200"/>
            </a:lvl5pPr>
          </a:lstStyle>
          <a:p>
            <a:pPr lvl="0"/>
            <a:r>
              <a:rPr lang="en-US" dirty="0"/>
              <a:t>Edit Master text styles</a:t>
            </a:r>
          </a:p>
          <a:p>
            <a:pPr lvl="2"/>
            <a:r>
              <a:rPr lang="en-US" dirty="0"/>
              <a:t>Third level</a:t>
            </a:r>
          </a:p>
        </p:txBody>
      </p:sp>
      <p:sp>
        <p:nvSpPr>
          <p:cNvPr id="43" name="TextBox 42"/>
          <p:cNvSpPr txBox="1"/>
          <p:nvPr userDrawn="1"/>
        </p:nvSpPr>
        <p:spPr>
          <a:xfrm>
            <a:off x="6927374" y="4900597"/>
            <a:ext cx="2110002" cy="200055"/>
          </a:xfrm>
          <a:prstGeom prst="rect">
            <a:avLst/>
          </a:prstGeom>
          <a:noFill/>
        </p:spPr>
        <p:txBody>
          <a:bodyPr wrap="square" rtlCol="0">
            <a:spAutoFit/>
          </a:bodyPr>
          <a:lstStyle/>
          <a:p>
            <a:r>
              <a:rPr lang="en-US" sz="700" dirty="0">
                <a:solidFill>
                  <a:srgbClr val="343735"/>
                </a:solidFill>
                <a:latin typeface="Segoe UI" panose="020B0502040204020203" pitchFamily="34" charset="0"/>
                <a:ea typeface="Segoe UI" panose="020B0502040204020203" pitchFamily="34" charset="0"/>
                <a:cs typeface="Segoe UI" panose="020B0502040204020203" pitchFamily="34" charset="0"/>
              </a:rPr>
              <a:t>MBI – GP Strategies Company Confidential</a:t>
            </a:r>
          </a:p>
        </p:txBody>
      </p:sp>
      <p:sp>
        <p:nvSpPr>
          <p:cNvPr id="44" name="Text Placeholder 2"/>
          <p:cNvSpPr>
            <a:spLocks noGrp="1"/>
          </p:cNvSpPr>
          <p:nvPr>
            <p:ph type="body" sz="quarter" idx="13"/>
          </p:nvPr>
        </p:nvSpPr>
        <p:spPr>
          <a:xfrm>
            <a:off x="3477115" y="1807061"/>
            <a:ext cx="2190750" cy="2765425"/>
          </a:xfrm>
          <a:prstGeom prst="rect">
            <a:avLst/>
          </a:prstGeom>
        </p:spPr>
        <p:txBody>
          <a:bodyPr/>
          <a:lstStyle>
            <a:lvl1pPr marL="0" indent="0">
              <a:lnSpc>
                <a:spcPts val="1200"/>
              </a:lnSpc>
              <a:spcBef>
                <a:spcPts val="0"/>
              </a:spcBef>
              <a:spcAft>
                <a:spcPts val="600"/>
              </a:spcAft>
              <a:buClrTx/>
              <a:buFontTx/>
              <a:buNone/>
              <a:defRPr sz="1000"/>
            </a:lvl1pPr>
            <a:lvl2pPr>
              <a:defRPr sz="1200"/>
            </a:lvl2pPr>
            <a:lvl3pPr marL="280988" indent="-169863">
              <a:lnSpc>
                <a:spcPts val="1200"/>
              </a:lnSpc>
              <a:spcBef>
                <a:spcPts val="0"/>
              </a:spcBef>
              <a:spcAft>
                <a:spcPts val="600"/>
              </a:spcAft>
              <a:buClrTx/>
              <a:defRPr sz="1000"/>
            </a:lvl3pPr>
            <a:lvl4pPr>
              <a:defRPr sz="1200"/>
            </a:lvl4pPr>
            <a:lvl5pPr>
              <a:defRPr sz="1200"/>
            </a:lvl5pPr>
          </a:lstStyle>
          <a:p>
            <a:pPr lvl="0"/>
            <a:r>
              <a:rPr lang="en-US" dirty="0"/>
              <a:t>Edit Master text styles</a:t>
            </a:r>
          </a:p>
          <a:p>
            <a:pPr lvl="2"/>
            <a:r>
              <a:rPr lang="en-US" dirty="0"/>
              <a:t>Third level</a:t>
            </a:r>
          </a:p>
        </p:txBody>
      </p:sp>
      <p:sp>
        <p:nvSpPr>
          <p:cNvPr id="45" name="Text Placeholder 2"/>
          <p:cNvSpPr>
            <a:spLocks noGrp="1"/>
          </p:cNvSpPr>
          <p:nvPr>
            <p:ph type="body" sz="quarter" idx="14"/>
          </p:nvPr>
        </p:nvSpPr>
        <p:spPr>
          <a:xfrm>
            <a:off x="6300702" y="1807061"/>
            <a:ext cx="2190750" cy="2765425"/>
          </a:xfrm>
          <a:prstGeom prst="rect">
            <a:avLst/>
          </a:prstGeom>
        </p:spPr>
        <p:txBody>
          <a:bodyPr/>
          <a:lstStyle>
            <a:lvl1pPr marL="0" indent="0">
              <a:lnSpc>
                <a:spcPts val="1200"/>
              </a:lnSpc>
              <a:spcBef>
                <a:spcPts val="0"/>
              </a:spcBef>
              <a:spcAft>
                <a:spcPts val="600"/>
              </a:spcAft>
              <a:buClrTx/>
              <a:buFontTx/>
              <a:buNone/>
              <a:defRPr sz="1000"/>
            </a:lvl1pPr>
            <a:lvl2pPr>
              <a:defRPr sz="1200"/>
            </a:lvl2pPr>
            <a:lvl3pPr marL="280988" indent="-169863">
              <a:lnSpc>
                <a:spcPts val="1200"/>
              </a:lnSpc>
              <a:spcBef>
                <a:spcPts val="0"/>
              </a:spcBef>
              <a:spcAft>
                <a:spcPts val="600"/>
              </a:spcAft>
              <a:buClrTx/>
              <a:defRPr sz="1000"/>
            </a:lvl3pPr>
            <a:lvl4pPr>
              <a:defRPr sz="1200"/>
            </a:lvl4pPr>
            <a:lvl5pPr>
              <a:defRPr sz="1200"/>
            </a:lvl5pPr>
          </a:lstStyle>
          <a:p>
            <a:pPr lvl="0"/>
            <a:r>
              <a:rPr lang="en-US" dirty="0"/>
              <a:t>Edit Master text styles</a:t>
            </a:r>
          </a:p>
          <a:p>
            <a:pPr lvl="2"/>
            <a:r>
              <a:rPr lang="en-US" dirty="0"/>
              <a:t>Third level</a:t>
            </a:r>
          </a:p>
        </p:txBody>
      </p:sp>
    </p:spTree>
    <p:extLst>
      <p:ext uri="{BB962C8B-B14F-4D97-AF65-F5344CB8AC3E}">
        <p14:creationId xmlns:p14="http://schemas.microsoft.com/office/powerpoint/2010/main" val="561872853"/>
      </p:ext>
    </p:extLst>
  </p:cSld>
  <p:clrMapOvr>
    <a:masterClrMapping/>
  </p:clrMapOvr>
  <p:transition>
    <p:fade/>
  </p:transition>
  <p:extLst>
    <p:ext uri="{DCECCB84-F9BA-43D5-87BE-67443E8EF086}">
      <p15:sldGuideLst xmlns:p15="http://schemas.microsoft.com/office/powerpoint/2012/main">
        <p15:guide id="2" pos="2880">
          <p15:clr>
            <a:srgbClr val="FBAE40"/>
          </p15:clr>
        </p15:guide>
        <p15:guide id="3" pos="288" userDrawn="1">
          <p15:clr>
            <a:srgbClr val="FBAE40"/>
          </p15:clr>
        </p15:guide>
        <p15:guide id="4" pos="5472" userDrawn="1">
          <p15:clr>
            <a:srgbClr val="FBAE40"/>
          </p15:clr>
        </p15:guide>
        <p15:guide id="5" orient="horz" pos="756">
          <p15:clr>
            <a:srgbClr val="FBAE40"/>
          </p15:clr>
        </p15:guide>
        <p15:guide id="6" orient="horz" pos="372"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se Study Slide 2">
    <p:spTree>
      <p:nvGrpSpPr>
        <p:cNvPr id="1" name=""/>
        <p:cNvGrpSpPr/>
        <p:nvPr/>
      </p:nvGrpSpPr>
      <p:grpSpPr>
        <a:xfrm>
          <a:off x="0" y="0"/>
          <a:ext cx="0" cy="0"/>
          <a:chOff x="0" y="0"/>
          <a:chExt cx="0" cy="0"/>
        </a:xfrm>
      </p:grpSpPr>
      <p:pic>
        <p:nvPicPr>
          <p:cNvPr id="31" name="Picture Placeholder 1"/>
          <p:cNvPicPr>
            <a:picLocks noChangeAspect="1"/>
          </p:cNvPicPr>
          <p:nvPr userDrawn="1"/>
        </p:nvPicPr>
        <p:blipFill>
          <a:blip r:embed="rId2"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a:xfrm>
            <a:off x="0" y="940103"/>
            <a:ext cx="9140825" cy="4201016"/>
          </a:xfrm>
          <a:prstGeom prst="rect">
            <a:avLst/>
          </a:prstGeom>
        </p:spPr>
      </p:pic>
      <p:pic>
        <p:nvPicPr>
          <p:cNvPr id="41" name="Picture 4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09868" y="284257"/>
            <a:ext cx="1236996" cy="383286"/>
          </a:xfrm>
          <a:prstGeom prst="rect">
            <a:avLst/>
          </a:prstGeom>
        </p:spPr>
      </p:pic>
      <p:sp>
        <p:nvSpPr>
          <p:cNvPr id="42" name="Rectangle 41"/>
          <p:cNvSpPr/>
          <p:nvPr userDrawn="1"/>
        </p:nvSpPr>
        <p:spPr>
          <a:xfrm>
            <a:off x="3299259" y="1195071"/>
            <a:ext cx="2551676" cy="3672204"/>
          </a:xfrm>
          <a:prstGeom prst="rect">
            <a:avLst/>
          </a:prstGeom>
          <a:solidFill>
            <a:schemeClr val="bg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6136243" y="1195071"/>
            <a:ext cx="2551676" cy="3665059"/>
          </a:xfrm>
          <a:prstGeom prst="rect">
            <a:avLst/>
          </a:prstGeom>
          <a:solidFill>
            <a:schemeClr val="bg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userDrawn="1"/>
        </p:nvSpPr>
        <p:spPr>
          <a:xfrm>
            <a:off x="458224" y="1195071"/>
            <a:ext cx="2551676" cy="3672204"/>
          </a:xfrm>
          <a:prstGeom prst="rect">
            <a:avLst/>
          </a:prstGeom>
          <a:solidFill>
            <a:schemeClr val="bg1">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userDrawn="1"/>
        </p:nvSpPr>
        <p:spPr>
          <a:xfrm>
            <a:off x="451302" y="1308240"/>
            <a:ext cx="2558598" cy="246221"/>
          </a:xfrm>
          <a:prstGeom prst="rect">
            <a:avLst/>
          </a:prstGeom>
          <a:noFill/>
        </p:spPr>
        <p:txBody>
          <a:bodyPr wrap="square" lIns="0" tIns="0" rIns="0" bIns="0" rtlCol="0">
            <a:spAutoFit/>
          </a:bodyPr>
          <a:lstStyle/>
          <a:p>
            <a:pPr algn="ctr"/>
            <a:r>
              <a:rPr lang="en-US" sz="1600" cap="all" dirty="0">
                <a:solidFill>
                  <a:srgbClr val="0093D0"/>
                </a:solidFill>
              </a:rPr>
              <a:t>T</a:t>
            </a:r>
            <a:r>
              <a:rPr lang="en-US" sz="1600" dirty="0">
                <a:solidFill>
                  <a:srgbClr val="0093D0"/>
                </a:solidFill>
              </a:rPr>
              <a:t>he Challenge</a:t>
            </a:r>
            <a:endParaRPr lang="en-US" sz="1600" cap="all" dirty="0">
              <a:solidFill>
                <a:srgbClr val="0093D0"/>
              </a:solidFill>
            </a:endParaRPr>
          </a:p>
        </p:txBody>
      </p:sp>
      <p:sp>
        <p:nvSpPr>
          <p:cNvPr id="52" name="TextBox 51"/>
          <p:cNvSpPr txBox="1"/>
          <p:nvPr userDrawn="1"/>
        </p:nvSpPr>
        <p:spPr>
          <a:xfrm>
            <a:off x="3303305" y="1305338"/>
            <a:ext cx="2552922" cy="246221"/>
          </a:xfrm>
          <a:prstGeom prst="rect">
            <a:avLst/>
          </a:prstGeom>
          <a:noFill/>
        </p:spPr>
        <p:txBody>
          <a:bodyPr wrap="square" lIns="0" tIns="0" rIns="0" bIns="0" rtlCol="0">
            <a:spAutoFit/>
          </a:bodyPr>
          <a:lstStyle/>
          <a:p>
            <a:pPr algn="ctr"/>
            <a:r>
              <a:rPr lang="en-US" sz="1600" dirty="0">
                <a:solidFill>
                  <a:srgbClr val="0093D0"/>
                </a:solidFill>
              </a:rPr>
              <a:t>Our Solution</a:t>
            </a:r>
          </a:p>
        </p:txBody>
      </p:sp>
      <p:sp>
        <p:nvSpPr>
          <p:cNvPr id="53" name="TextBox 52"/>
          <p:cNvSpPr txBox="1"/>
          <p:nvPr userDrawn="1"/>
        </p:nvSpPr>
        <p:spPr>
          <a:xfrm>
            <a:off x="6129231" y="1305814"/>
            <a:ext cx="2552699" cy="246221"/>
          </a:xfrm>
          <a:prstGeom prst="rect">
            <a:avLst/>
          </a:prstGeom>
          <a:noFill/>
        </p:spPr>
        <p:txBody>
          <a:bodyPr wrap="square" lIns="0" tIns="0" rIns="0" bIns="0" rtlCol="0">
            <a:spAutoFit/>
          </a:bodyPr>
          <a:lstStyle/>
          <a:p>
            <a:pPr algn="ctr"/>
            <a:r>
              <a:rPr lang="en-US" sz="1600" dirty="0">
                <a:solidFill>
                  <a:srgbClr val="0093D0"/>
                </a:solidFill>
              </a:rPr>
              <a:t>Business Impact</a:t>
            </a:r>
          </a:p>
        </p:txBody>
      </p:sp>
      <p:grpSp>
        <p:nvGrpSpPr>
          <p:cNvPr id="54" name="Group 53"/>
          <p:cNvGrpSpPr/>
          <p:nvPr userDrawn="1"/>
        </p:nvGrpSpPr>
        <p:grpSpPr>
          <a:xfrm>
            <a:off x="2687" y="904033"/>
            <a:ext cx="9144000" cy="45722"/>
            <a:chOff x="0" y="2"/>
            <a:chExt cx="9144000" cy="45722"/>
          </a:xfrm>
        </p:grpSpPr>
        <p:sp>
          <p:nvSpPr>
            <p:cNvPr id="55" name="Rectangle 54"/>
            <p:cNvSpPr/>
            <p:nvPr/>
          </p:nvSpPr>
          <p:spPr>
            <a:xfrm rot="16200000">
              <a:off x="891540" y="-891538"/>
              <a:ext cx="45719" cy="1828800"/>
            </a:xfrm>
            <a:prstGeom prst="rect">
              <a:avLst/>
            </a:prstGeom>
            <a:solidFill>
              <a:srgbClr val="00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56" name="Rectangle 55"/>
            <p:cNvSpPr/>
            <p:nvPr/>
          </p:nvSpPr>
          <p:spPr>
            <a:xfrm rot="16200000">
              <a:off x="2720340" y="-891538"/>
              <a:ext cx="45719" cy="1828800"/>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57" name="Rectangle 56"/>
            <p:cNvSpPr/>
            <p:nvPr/>
          </p:nvSpPr>
          <p:spPr>
            <a:xfrm rot="16200000">
              <a:off x="4549141" y="-891538"/>
              <a:ext cx="45719" cy="1828800"/>
            </a:xfrm>
            <a:prstGeom prst="rect">
              <a:avLst/>
            </a:prstGeom>
            <a:solidFill>
              <a:srgbClr val="67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58" name="Rectangle 57"/>
            <p:cNvSpPr/>
            <p:nvPr/>
          </p:nvSpPr>
          <p:spPr>
            <a:xfrm rot="16200000">
              <a:off x="6377942" y="-891538"/>
              <a:ext cx="45719" cy="1828800"/>
            </a:xfrm>
            <a:prstGeom prst="rect">
              <a:avLst/>
            </a:prstGeom>
            <a:solidFill>
              <a:srgbClr val="34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59" name="Rectangle 58"/>
            <p:cNvSpPr/>
            <p:nvPr/>
          </p:nvSpPr>
          <p:spPr>
            <a:xfrm rot="16200000">
              <a:off x="8206741" y="-891535"/>
              <a:ext cx="45718" cy="1828800"/>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grpSp>
      <p:sp>
        <p:nvSpPr>
          <p:cNvPr id="13" name="Slide Number Placeholder 4"/>
          <p:cNvSpPr>
            <a:spLocks noGrp="1"/>
          </p:cNvSpPr>
          <p:nvPr>
            <p:ph type="sldNum" sz="quarter" idx="11"/>
          </p:nvPr>
        </p:nvSpPr>
        <p:spPr>
          <a:xfrm>
            <a:off x="7007225" y="4867275"/>
            <a:ext cx="2133600" cy="273844"/>
          </a:xfrm>
        </p:spPr>
        <p:txBody>
          <a:bodyPr/>
          <a:lstStyle>
            <a:lvl1pPr>
              <a:defRPr sz="800">
                <a:solidFill>
                  <a:srgbClr val="343735"/>
                </a:solidFill>
                <a:latin typeface="Segoe UI" panose="020B0502040204020203" pitchFamily="34" charset="0"/>
              </a:defRPr>
            </a:lvl1pPr>
          </a:lstStyle>
          <a:p>
            <a:fld id="{02C8D0DF-C1CD-41D2-A83F-355550C212EF}" type="slidenum">
              <a:rPr lang="en-US" smtClean="0"/>
              <a:pPr/>
              <a:t>‹#›</a:t>
            </a:fld>
            <a:endParaRPr lang="en-US" dirty="0"/>
          </a:p>
        </p:txBody>
      </p:sp>
      <p:sp>
        <p:nvSpPr>
          <p:cNvPr id="43" name="TextBox 42"/>
          <p:cNvSpPr txBox="1"/>
          <p:nvPr userDrawn="1"/>
        </p:nvSpPr>
        <p:spPr>
          <a:xfrm>
            <a:off x="6927374" y="4900597"/>
            <a:ext cx="2110002" cy="200055"/>
          </a:xfrm>
          <a:prstGeom prst="rect">
            <a:avLst/>
          </a:prstGeom>
          <a:noFill/>
        </p:spPr>
        <p:txBody>
          <a:bodyPr wrap="square" rtlCol="0">
            <a:spAutoFit/>
          </a:bodyPr>
          <a:lstStyle/>
          <a:p>
            <a:r>
              <a:rPr lang="en-US" sz="700" dirty="0">
                <a:solidFill>
                  <a:srgbClr val="343735"/>
                </a:solidFill>
                <a:latin typeface="Segoe UI" panose="020B0502040204020203" pitchFamily="34" charset="0"/>
                <a:ea typeface="Segoe UI" panose="020B0502040204020203" pitchFamily="34" charset="0"/>
                <a:cs typeface="Segoe UI" panose="020B0502040204020203" pitchFamily="34" charset="0"/>
              </a:rPr>
              <a:t>MBI – GP Strategies Company Confidential</a:t>
            </a:r>
          </a:p>
        </p:txBody>
      </p:sp>
      <p:sp>
        <p:nvSpPr>
          <p:cNvPr id="60" name="Text Placeholder 2"/>
          <p:cNvSpPr>
            <a:spLocks noGrp="1"/>
          </p:cNvSpPr>
          <p:nvPr>
            <p:ph type="body" sz="quarter" idx="12"/>
          </p:nvPr>
        </p:nvSpPr>
        <p:spPr>
          <a:xfrm>
            <a:off x="633431" y="1807061"/>
            <a:ext cx="2190750" cy="2765425"/>
          </a:xfrm>
          <a:prstGeom prst="rect">
            <a:avLst/>
          </a:prstGeom>
        </p:spPr>
        <p:txBody>
          <a:bodyPr/>
          <a:lstStyle>
            <a:lvl1pPr marL="0" indent="0">
              <a:lnSpc>
                <a:spcPts val="1200"/>
              </a:lnSpc>
              <a:spcBef>
                <a:spcPts val="0"/>
              </a:spcBef>
              <a:spcAft>
                <a:spcPts val="600"/>
              </a:spcAft>
              <a:buClrTx/>
              <a:buFontTx/>
              <a:buNone/>
              <a:defRPr sz="1000"/>
            </a:lvl1pPr>
            <a:lvl2pPr>
              <a:defRPr sz="1200"/>
            </a:lvl2pPr>
            <a:lvl3pPr marL="280988" indent="-169863">
              <a:lnSpc>
                <a:spcPts val="1200"/>
              </a:lnSpc>
              <a:spcBef>
                <a:spcPts val="0"/>
              </a:spcBef>
              <a:spcAft>
                <a:spcPts val="600"/>
              </a:spcAft>
              <a:buClrTx/>
              <a:defRPr sz="1000"/>
            </a:lvl3pPr>
            <a:lvl4pPr>
              <a:defRPr sz="1200"/>
            </a:lvl4pPr>
            <a:lvl5pPr>
              <a:defRPr sz="1200"/>
            </a:lvl5pPr>
          </a:lstStyle>
          <a:p>
            <a:pPr lvl="0"/>
            <a:r>
              <a:rPr lang="en-US" dirty="0"/>
              <a:t>Edit Master text styles</a:t>
            </a:r>
          </a:p>
          <a:p>
            <a:pPr lvl="2"/>
            <a:r>
              <a:rPr lang="en-US" dirty="0"/>
              <a:t>Third level</a:t>
            </a:r>
          </a:p>
        </p:txBody>
      </p:sp>
      <p:sp>
        <p:nvSpPr>
          <p:cNvPr id="61" name="Text Placeholder 2"/>
          <p:cNvSpPr>
            <a:spLocks noGrp="1"/>
          </p:cNvSpPr>
          <p:nvPr>
            <p:ph type="body" sz="quarter" idx="13"/>
          </p:nvPr>
        </p:nvSpPr>
        <p:spPr>
          <a:xfrm>
            <a:off x="3460392" y="1807061"/>
            <a:ext cx="2190750" cy="2765425"/>
          </a:xfrm>
          <a:prstGeom prst="rect">
            <a:avLst/>
          </a:prstGeom>
        </p:spPr>
        <p:txBody>
          <a:bodyPr/>
          <a:lstStyle>
            <a:lvl1pPr marL="0" indent="0">
              <a:lnSpc>
                <a:spcPts val="1200"/>
              </a:lnSpc>
              <a:spcBef>
                <a:spcPts val="0"/>
              </a:spcBef>
              <a:spcAft>
                <a:spcPts val="600"/>
              </a:spcAft>
              <a:buClrTx/>
              <a:buFontTx/>
              <a:buNone/>
              <a:defRPr sz="1000"/>
            </a:lvl1pPr>
            <a:lvl2pPr>
              <a:defRPr sz="1200"/>
            </a:lvl2pPr>
            <a:lvl3pPr marL="280988" indent="-169863">
              <a:lnSpc>
                <a:spcPts val="1200"/>
              </a:lnSpc>
              <a:spcBef>
                <a:spcPts val="0"/>
              </a:spcBef>
              <a:spcAft>
                <a:spcPts val="600"/>
              </a:spcAft>
              <a:buClrTx/>
              <a:defRPr sz="1000"/>
            </a:lvl3pPr>
            <a:lvl4pPr>
              <a:defRPr sz="1200"/>
            </a:lvl4pPr>
            <a:lvl5pPr>
              <a:defRPr sz="1200"/>
            </a:lvl5pPr>
          </a:lstStyle>
          <a:p>
            <a:pPr lvl="0"/>
            <a:r>
              <a:rPr lang="en-US" dirty="0"/>
              <a:t>Edit Master text styles</a:t>
            </a:r>
          </a:p>
          <a:p>
            <a:pPr lvl="2"/>
            <a:r>
              <a:rPr lang="en-US" dirty="0"/>
              <a:t>Third level</a:t>
            </a:r>
          </a:p>
        </p:txBody>
      </p:sp>
      <p:sp>
        <p:nvSpPr>
          <p:cNvPr id="62" name="Text Placeholder 2"/>
          <p:cNvSpPr>
            <a:spLocks noGrp="1"/>
          </p:cNvSpPr>
          <p:nvPr>
            <p:ph type="body" sz="quarter" idx="14"/>
          </p:nvPr>
        </p:nvSpPr>
        <p:spPr>
          <a:xfrm>
            <a:off x="6324172" y="1807061"/>
            <a:ext cx="2190750" cy="2765425"/>
          </a:xfrm>
          <a:prstGeom prst="rect">
            <a:avLst/>
          </a:prstGeom>
        </p:spPr>
        <p:txBody>
          <a:bodyPr/>
          <a:lstStyle>
            <a:lvl1pPr marL="0" indent="0">
              <a:lnSpc>
                <a:spcPts val="1200"/>
              </a:lnSpc>
              <a:spcBef>
                <a:spcPts val="0"/>
              </a:spcBef>
              <a:spcAft>
                <a:spcPts val="600"/>
              </a:spcAft>
              <a:buClrTx/>
              <a:buFontTx/>
              <a:buNone/>
              <a:defRPr sz="1000"/>
            </a:lvl1pPr>
            <a:lvl2pPr>
              <a:defRPr sz="1200"/>
            </a:lvl2pPr>
            <a:lvl3pPr marL="280988" indent="-169863">
              <a:lnSpc>
                <a:spcPts val="1200"/>
              </a:lnSpc>
              <a:spcBef>
                <a:spcPts val="0"/>
              </a:spcBef>
              <a:spcAft>
                <a:spcPts val="600"/>
              </a:spcAft>
              <a:buClrTx/>
              <a:defRPr sz="1000"/>
            </a:lvl3pPr>
            <a:lvl4pPr>
              <a:defRPr sz="1200"/>
            </a:lvl4pPr>
            <a:lvl5pPr>
              <a:defRPr sz="1200"/>
            </a:lvl5pPr>
          </a:lstStyle>
          <a:p>
            <a:pPr lvl="0"/>
            <a:r>
              <a:rPr lang="en-US" dirty="0"/>
              <a:t>Edit Master text styles</a:t>
            </a:r>
          </a:p>
          <a:p>
            <a:pPr lvl="2"/>
            <a:r>
              <a:rPr lang="en-US" dirty="0"/>
              <a:t>Third level</a:t>
            </a:r>
          </a:p>
        </p:txBody>
      </p:sp>
      <p:sp>
        <p:nvSpPr>
          <p:cNvPr id="66" name="Title 11"/>
          <p:cNvSpPr txBox="1">
            <a:spLocks/>
          </p:cNvSpPr>
          <p:nvPr userDrawn="1"/>
        </p:nvSpPr>
        <p:spPr>
          <a:xfrm>
            <a:off x="363379" y="140337"/>
            <a:ext cx="2112855" cy="269659"/>
          </a:xfrm>
          <a:prstGeom prst="rect">
            <a:avLst/>
          </a:prstGeom>
        </p:spPr>
        <p:txBody>
          <a:bodyPr/>
          <a:lstStyle>
            <a:lvl1pPr algn="l" defTabSz="914400" rtl="0" eaLnBrk="1" latinLnBrk="0" hangingPunct="1">
              <a:spcBef>
                <a:spcPct val="0"/>
              </a:spcBef>
              <a:buNone/>
              <a:defRPr sz="3400" kern="1200">
                <a:solidFill>
                  <a:srgbClr val="343735"/>
                </a:solidFill>
                <a:latin typeface="+mj-lt"/>
                <a:ea typeface="+mj-ea"/>
                <a:cs typeface="+mj-cs"/>
              </a:defRPr>
            </a:lvl1pPr>
          </a:lstStyle>
          <a:p>
            <a:r>
              <a:rPr lang="en-US" sz="2000" dirty="0">
                <a:solidFill>
                  <a:srgbClr val="343735"/>
                </a:solidFill>
              </a:rPr>
              <a:t>CASE STUDY   </a:t>
            </a:r>
          </a:p>
        </p:txBody>
      </p:sp>
      <p:sp>
        <p:nvSpPr>
          <p:cNvPr id="67" name="Title 1"/>
          <p:cNvSpPr>
            <a:spLocks noGrp="1"/>
          </p:cNvSpPr>
          <p:nvPr>
            <p:ph type="title" hasCustomPrompt="1"/>
          </p:nvPr>
        </p:nvSpPr>
        <p:spPr>
          <a:xfrm>
            <a:off x="451302" y="520636"/>
            <a:ext cx="7052704" cy="292149"/>
          </a:xfrm>
          <a:prstGeom prst="rect">
            <a:avLst/>
          </a:prstGeom>
        </p:spPr>
        <p:txBody>
          <a:bodyPr lIns="0" tIns="0" rIns="0" bIns="0" anchor="t" anchorCtr="0"/>
          <a:lstStyle>
            <a:lvl1pPr marL="0" indent="0" algn="l">
              <a:lnSpc>
                <a:spcPts val="1800"/>
              </a:lnSpc>
              <a:spcBef>
                <a:spcPts val="0"/>
              </a:spcBef>
              <a:buFont typeface="Arial" panose="020B0604020202020204" pitchFamily="34" charset="0"/>
              <a:buNone/>
              <a:defRPr sz="1600">
                <a:solidFill>
                  <a:srgbClr val="0093D0"/>
                </a:solidFill>
                <a:latin typeface="Segoe UI" panose="020B0502040204020203" pitchFamily="34" charset="0"/>
                <a:cs typeface="Segoe UI" panose="020B0502040204020203" pitchFamily="34" charset="0"/>
              </a:defRPr>
            </a:lvl1pPr>
          </a:lstStyle>
          <a:p>
            <a:r>
              <a:rPr lang="en-US" dirty="0"/>
              <a:t>Click edit Master</a:t>
            </a:r>
            <a:br>
              <a:rPr lang="en-US" dirty="0"/>
            </a:br>
            <a:endParaRPr lang="en-US" dirty="0"/>
          </a:p>
        </p:txBody>
      </p:sp>
    </p:spTree>
    <p:extLst>
      <p:ext uri="{BB962C8B-B14F-4D97-AF65-F5344CB8AC3E}">
        <p14:creationId xmlns:p14="http://schemas.microsoft.com/office/powerpoint/2010/main" val="2624851941"/>
      </p:ext>
    </p:extLst>
  </p:cSld>
  <p:clrMapOvr>
    <a:masterClrMapping/>
  </p:clrMapOvr>
  <p:transition>
    <p:fade/>
  </p:transition>
  <p:extLst>
    <p:ext uri="{DCECCB84-F9BA-43D5-87BE-67443E8EF086}">
      <p15:sldGuideLst xmlns:p15="http://schemas.microsoft.com/office/powerpoint/2012/main">
        <p15:guide id="2" pos="2880">
          <p15:clr>
            <a:srgbClr val="FBAE40"/>
          </p15:clr>
        </p15:guide>
        <p15:guide id="3" pos="288">
          <p15:clr>
            <a:srgbClr val="FBAE40"/>
          </p15:clr>
        </p15:guide>
        <p15:guide id="4" pos="5472">
          <p15:clr>
            <a:srgbClr val="FBAE40"/>
          </p15:clr>
        </p15:guide>
        <p15:guide id="5" orient="horz" pos="756">
          <p15:clr>
            <a:srgbClr val="FBAE40"/>
          </p15:clr>
        </p15:guide>
        <p15:guide id="6" orient="horz" pos="37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5 Client">
    <p:spTree>
      <p:nvGrpSpPr>
        <p:cNvPr id="1" name=""/>
        <p:cNvGrpSpPr/>
        <p:nvPr/>
      </p:nvGrpSpPr>
      <p:grpSpPr>
        <a:xfrm>
          <a:off x="0" y="0"/>
          <a:ext cx="0" cy="0"/>
          <a:chOff x="0" y="0"/>
          <a:chExt cx="0" cy="0"/>
        </a:xfrm>
      </p:grpSpPr>
      <p:sp>
        <p:nvSpPr>
          <p:cNvPr id="3" name="Picture Placeholder 2"/>
          <p:cNvSpPr>
            <a:spLocks noGrp="1"/>
          </p:cNvSpPr>
          <p:nvPr>
            <p:ph type="pic" sz="quarter" idx="11" hasCustomPrompt="1"/>
          </p:nvPr>
        </p:nvSpPr>
        <p:spPr>
          <a:xfrm>
            <a:off x="3658475" y="-1"/>
            <a:ext cx="5485525" cy="5103000"/>
          </a:xfrm>
          <a:prstGeom prst="rect">
            <a:avLst/>
          </a:prstGeom>
          <a:solidFill>
            <a:schemeClr val="bg1">
              <a:lumMod val="85000"/>
            </a:schemeClr>
          </a:solidFill>
        </p:spPr>
        <p:txBody>
          <a:bodyPr/>
          <a:lstStyle>
            <a:lvl1pPr marL="0" marR="0" indent="0" algn="l" defTabSz="914400" rtl="0" eaLnBrk="1" fontAlgn="auto" latinLnBrk="0" hangingPunct="1">
              <a:lnSpc>
                <a:spcPct val="100000"/>
              </a:lnSpc>
              <a:spcBef>
                <a:spcPct val="20000"/>
              </a:spcBef>
              <a:spcAft>
                <a:spcPts val="0"/>
              </a:spcAft>
              <a:buClr>
                <a:srgbClr val="F15D22"/>
              </a:buClr>
              <a:buSzTx/>
              <a:buFontTx/>
              <a:buNone/>
              <a:tabLst/>
              <a:defRPr sz="1200">
                <a:solidFill>
                  <a:srgbClr val="FF0000"/>
                </a:solidFill>
                <a:latin typeface="Segoe UI" panose="020B0502040204020203" pitchFamily="34" charset="0"/>
                <a:cs typeface="Segoe UI" panose="020B0502040204020203" pitchFamily="34" charset="0"/>
              </a:defRPr>
            </a:lvl1pPr>
          </a:lstStyle>
          <a:p>
            <a:pPr marL="285750" marR="0" lvl="0" indent="-285750" algn="l" defTabSz="914400" rtl="0" eaLnBrk="1" fontAlgn="auto" latinLnBrk="0" hangingPunct="1">
              <a:lnSpc>
                <a:spcPct val="100000"/>
              </a:lnSpc>
              <a:spcBef>
                <a:spcPct val="20000"/>
              </a:spcBef>
              <a:spcAft>
                <a:spcPts val="0"/>
              </a:spcAft>
              <a:buClr>
                <a:srgbClr val="F15D22"/>
              </a:buClr>
              <a:buSzTx/>
              <a:buFont typeface="Arial" pitchFamily="34" charset="0"/>
              <a:buChar char="•"/>
              <a:tabLst/>
              <a:defRPr/>
            </a:pPr>
            <a:r>
              <a:rPr lang="en-US" sz="2800" dirty="0">
                <a:solidFill>
                  <a:srgbClr val="FF0000"/>
                </a:solidFill>
                <a:latin typeface="Segoe UI" panose="020B0502040204020203" pitchFamily="34" charset="0"/>
                <a:cs typeface="Segoe UI" panose="020B0502040204020203" pitchFamily="34" charset="0"/>
              </a:rPr>
              <a:t>Click image icon &gt; browse local drive to select image &gt; insert</a:t>
            </a:r>
            <a:endParaRPr lang="en-US" dirty="0"/>
          </a:p>
          <a:p>
            <a:endParaRPr lang="en-US" dirty="0"/>
          </a:p>
        </p:txBody>
      </p:sp>
      <p:grpSp>
        <p:nvGrpSpPr>
          <p:cNvPr id="20" name="Group 19"/>
          <p:cNvGrpSpPr/>
          <p:nvPr userDrawn="1"/>
        </p:nvGrpSpPr>
        <p:grpSpPr>
          <a:xfrm>
            <a:off x="876" y="5103001"/>
            <a:ext cx="9144000" cy="45722"/>
            <a:chOff x="0" y="2"/>
            <a:chExt cx="9144000" cy="45722"/>
          </a:xfrm>
        </p:grpSpPr>
        <p:sp>
          <p:nvSpPr>
            <p:cNvPr id="21" name="Rectangle 20"/>
            <p:cNvSpPr/>
            <p:nvPr/>
          </p:nvSpPr>
          <p:spPr>
            <a:xfrm rot="16200000">
              <a:off x="891540" y="-891538"/>
              <a:ext cx="45719" cy="1828800"/>
            </a:xfrm>
            <a:prstGeom prst="rect">
              <a:avLst/>
            </a:prstGeom>
            <a:solidFill>
              <a:srgbClr val="00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31" name="Rectangle 30"/>
            <p:cNvSpPr/>
            <p:nvPr/>
          </p:nvSpPr>
          <p:spPr>
            <a:xfrm rot="16200000">
              <a:off x="2720340" y="-891538"/>
              <a:ext cx="45719" cy="1828800"/>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32" name="Rectangle 31"/>
            <p:cNvSpPr/>
            <p:nvPr/>
          </p:nvSpPr>
          <p:spPr>
            <a:xfrm rot="16200000">
              <a:off x="4549141" y="-891538"/>
              <a:ext cx="45719" cy="1828800"/>
            </a:xfrm>
            <a:prstGeom prst="rect">
              <a:avLst/>
            </a:prstGeom>
            <a:solidFill>
              <a:srgbClr val="67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33" name="Rectangle 32"/>
            <p:cNvSpPr/>
            <p:nvPr/>
          </p:nvSpPr>
          <p:spPr>
            <a:xfrm rot="16200000">
              <a:off x="6377942" y="-891538"/>
              <a:ext cx="45719" cy="1828800"/>
            </a:xfrm>
            <a:prstGeom prst="rect">
              <a:avLst/>
            </a:prstGeom>
            <a:solidFill>
              <a:srgbClr val="34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34" name="Rectangle 33"/>
            <p:cNvSpPr/>
            <p:nvPr/>
          </p:nvSpPr>
          <p:spPr>
            <a:xfrm rot="16200000">
              <a:off x="8206741" y="-891535"/>
              <a:ext cx="45718" cy="1828800"/>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grpSp>
      <p:sp>
        <p:nvSpPr>
          <p:cNvPr id="11" name="Text Placeholder 39"/>
          <p:cNvSpPr>
            <a:spLocks noGrp="1"/>
          </p:cNvSpPr>
          <p:nvPr>
            <p:ph type="body" sz="quarter" idx="10"/>
          </p:nvPr>
        </p:nvSpPr>
        <p:spPr>
          <a:xfrm>
            <a:off x="373758" y="4416180"/>
            <a:ext cx="3283842" cy="307181"/>
          </a:xfrm>
          <a:prstGeom prst="rect">
            <a:avLst/>
          </a:prstGeom>
        </p:spPr>
        <p:txBody>
          <a:bodyPr lIns="0" tIns="0" rIns="0" bIns="0"/>
          <a:lstStyle>
            <a:lvl1pPr algn="l">
              <a:buNone/>
              <a:defRPr sz="1200">
                <a:latin typeface="Segoe UI" panose="020B0502040204020203" pitchFamily="34" charset="0"/>
                <a:cs typeface="Segoe UI" panose="020B0502040204020203" pitchFamily="34" charset="0"/>
              </a:defRPr>
            </a:lvl1pPr>
          </a:lstStyle>
          <a:p>
            <a:pPr lvl="0"/>
            <a:r>
              <a:rPr lang="en-US" dirty="0"/>
              <a:t>Click to edit Master text styles</a:t>
            </a:r>
          </a:p>
        </p:txBody>
      </p:sp>
      <p:sp>
        <p:nvSpPr>
          <p:cNvPr id="12" name="Title 1"/>
          <p:cNvSpPr>
            <a:spLocks noGrp="1"/>
          </p:cNvSpPr>
          <p:nvPr>
            <p:ph type="title" hasCustomPrompt="1"/>
          </p:nvPr>
        </p:nvSpPr>
        <p:spPr>
          <a:xfrm>
            <a:off x="373757" y="1778934"/>
            <a:ext cx="3112393" cy="1974850"/>
          </a:xfrm>
          <a:prstGeom prst="rect">
            <a:avLst/>
          </a:prstGeom>
        </p:spPr>
        <p:txBody>
          <a:bodyPr lIns="0" tIns="0" rIns="0" bIns="91440" anchor="t" anchorCtr="0"/>
          <a:lstStyle>
            <a:lvl1pPr algn="l">
              <a:lnSpc>
                <a:spcPts val="3000"/>
              </a:lnSpc>
              <a:defRPr sz="2800">
                <a:latin typeface="Segoe UI" panose="020B0502040204020203" pitchFamily="34" charset="0"/>
                <a:cs typeface="Segoe UI" panose="020B0502040204020203" pitchFamily="34" charset="0"/>
              </a:defRPr>
            </a:lvl1pPr>
          </a:lstStyle>
          <a:p>
            <a:r>
              <a:rPr lang="en-US" dirty="0"/>
              <a:t>Click to edit Master title style</a:t>
            </a:r>
            <a:br>
              <a:rPr lang="en-US" dirty="0"/>
            </a:br>
            <a:br>
              <a:rPr lang="en-US" dirty="0"/>
            </a:br>
            <a:endParaRPr lang="en-US" dirty="0"/>
          </a:p>
        </p:txBody>
      </p:sp>
      <p:cxnSp>
        <p:nvCxnSpPr>
          <p:cNvPr id="14" name="Straight Connector 13"/>
          <p:cNvCxnSpPr/>
          <p:nvPr userDrawn="1"/>
        </p:nvCxnSpPr>
        <p:spPr>
          <a:xfrm>
            <a:off x="2006907" y="614595"/>
            <a:ext cx="0" cy="372716"/>
          </a:xfrm>
          <a:prstGeom prst="line">
            <a:avLst/>
          </a:prstGeom>
          <a:ln w="12700" cap="flat">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757" y="579554"/>
            <a:ext cx="1463039" cy="453326"/>
          </a:xfrm>
          <a:prstGeom prst="rect">
            <a:avLst/>
          </a:prstGeom>
        </p:spPr>
      </p:pic>
    </p:spTree>
    <p:extLst>
      <p:ext uri="{BB962C8B-B14F-4D97-AF65-F5344CB8AC3E}">
        <p14:creationId xmlns:p14="http://schemas.microsoft.com/office/powerpoint/2010/main" val="490250303"/>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guide id="3" pos="240" userDrawn="1">
          <p15:clr>
            <a:srgbClr val="FBAE40"/>
          </p15:clr>
        </p15:guide>
        <p15:guide id="4" pos="518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se Study Slide 3 Custom Image">
    <p:spTree>
      <p:nvGrpSpPr>
        <p:cNvPr id="1" name=""/>
        <p:cNvGrpSpPr/>
        <p:nvPr/>
      </p:nvGrpSpPr>
      <p:grpSpPr>
        <a:xfrm>
          <a:off x="0" y="0"/>
          <a:ext cx="0" cy="0"/>
          <a:chOff x="0" y="0"/>
          <a:chExt cx="0" cy="0"/>
        </a:xfrm>
      </p:grpSpPr>
      <p:grpSp>
        <p:nvGrpSpPr>
          <p:cNvPr id="54" name="Group 53"/>
          <p:cNvGrpSpPr/>
          <p:nvPr userDrawn="1"/>
        </p:nvGrpSpPr>
        <p:grpSpPr>
          <a:xfrm>
            <a:off x="2687" y="904033"/>
            <a:ext cx="9144000" cy="45722"/>
            <a:chOff x="0" y="2"/>
            <a:chExt cx="9144000" cy="45722"/>
          </a:xfrm>
        </p:grpSpPr>
        <p:sp>
          <p:nvSpPr>
            <p:cNvPr id="55" name="Rectangle 54"/>
            <p:cNvSpPr/>
            <p:nvPr/>
          </p:nvSpPr>
          <p:spPr>
            <a:xfrm rot="16200000">
              <a:off x="891540" y="-891538"/>
              <a:ext cx="45719" cy="1828800"/>
            </a:xfrm>
            <a:prstGeom prst="rect">
              <a:avLst/>
            </a:prstGeom>
            <a:solidFill>
              <a:srgbClr val="00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56" name="Rectangle 55"/>
            <p:cNvSpPr/>
            <p:nvPr/>
          </p:nvSpPr>
          <p:spPr>
            <a:xfrm rot="16200000">
              <a:off x="2720340" y="-891538"/>
              <a:ext cx="45719" cy="1828800"/>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57" name="Rectangle 56"/>
            <p:cNvSpPr/>
            <p:nvPr/>
          </p:nvSpPr>
          <p:spPr>
            <a:xfrm rot="16200000">
              <a:off x="4549141" y="-891538"/>
              <a:ext cx="45719" cy="1828800"/>
            </a:xfrm>
            <a:prstGeom prst="rect">
              <a:avLst/>
            </a:prstGeom>
            <a:solidFill>
              <a:srgbClr val="67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58" name="Rectangle 57"/>
            <p:cNvSpPr/>
            <p:nvPr/>
          </p:nvSpPr>
          <p:spPr>
            <a:xfrm rot="16200000">
              <a:off x="6377942" y="-891538"/>
              <a:ext cx="45719" cy="1828800"/>
            </a:xfrm>
            <a:prstGeom prst="rect">
              <a:avLst/>
            </a:prstGeom>
            <a:solidFill>
              <a:srgbClr val="34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59" name="Rectangle 58"/>
            <p:cNvSpPr/>
            <p:nvPr/>
          </p:nvSpPr>
          <p:spPr>
            <a:xfrm rot="16200000">
              <a:off x="8206741" y="-891535"/>
              <a:ext cx="45718" cy="1828800"/>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grpSp>
      <p:sp>
        <p:nvSpPr>
          <p:cNvPr id="13" name="Slide Number Placeholder 4"/>
          <p:cNvSpPr>
            <a:spLocks noGrp="1"/>
          </p:cNvSpPr>
          <p:nvPr>
            <p:ph type="sldNum" sz="quarter" idx="11"/>
          </p:nvPr>
        </p:nvSpPr>
        <p:spPr>
          <a:xfrm>
            <a:off x="7007225" y="4867275"/>
            <a:ext cx="2133600" cy="273844"/>
          </a:xfrm>
        </p:spPr>
        <p:txBody>
          <a:bodyPr/>
          <a:lstStyle>
            <a:lvl1pPr>
              <a:defRPr sz="800">
                <a:solidFill>
                  <a:srgbClr val="343735"/>
                </a:solidFill>
                <a:latin typeface="Segoe UI" panose="020B0502040204020203" pitchFamily="34" charset="0"/>
              </a:defRPr>
            </a:lvl1pPr>
          </a:lstStyle>
          <a:p>
            <a:fld id="{02C8D0DF-C1CD-41D2-A83F-355550C212EF}" type="slidenum">
              <a:rPr lang="en-US" smtClean="0"/>
              <a:pPr/>
              <a:t>‹#›</a:t>
            </a:fld>
            <a:endParaRPr lang="en-US" dirty="0"/>
          </a:p>
        </p:txBody>
      </p:sp>
      <p:sp>
        <p:nvSpPr>
          <p:cNvPr id="3" name="Picture Placeholder 2"/>
          <p:cNvSpPr>
            <a:spLocks noGrp="1"/>
          </p:cNvSpPr>
          <p:nvPr>
            <p:ph type="pic" sz="quarter" idx="15" hasCustomPrompt="1"/>
          </p:nvPr>
        </p:nvSpPr>
        <p:spPr>
          <a:xfrm>
            <a:off x="0" y="949325"/>
            <a:ext cx="9140825" cy="4194175"/>
          </a:xfrm>
          <a:prstGeom prst="rect">
            <a:avLst/>
          </a:prstGeom>
          <a:solidFill>
            <a:schemeClr val="bg1">
              <a:lumMod val="85000"/>
            </a:schemeClr>
          </a:solidFill>
        </p:spPr>
        <p:txBody>
          <a:bodyPr tIns="731520" anchor="ctr"/>
          <a:lstStyle>
            <a:lvl1pPr marL="0" marR="0" indent="0" algn="ctr" defTabSz="914400" rtl="0" eaLnBrk="1" fontAlgn="auto" latinLnBrk="0" hangingPunct="1">
              <a:lnSpc>
                <a:spcPct val="100000"/>
              </a:lnSpc>
              <a:spcBef>
                <a:spcPct val="20000"/>
              </a:spcBef>
              <a:spcAft>
                <a:spcPts val="0"/>
              </a:spcAft>
              <a:buClr>
                <a:srgbClr val="F15D22"/>
              </a:buClr>
              <a:buSzTx/>
              <a:buFontTx/>
              <a:buNone/>
              <a:tabLst/>
              <a:defRPr sz="1200" b="0" baseline="0">
                <a:solidFill>
                  <a:srgbClr val="FF0000"/>
                </a:solidFill>
              </a:defRPr>
            </a:lvl1pPr>
          </a:lstStyle>
          <a:p>
            <a:pPr marL="285750" marR="0" lvl="0" indent="-285750" algn="l" defTabSz="914400" rtl="0" eaLnBrk="1" fontAlgn="auto" latinLnBrk="0" hangingPunct="1">
              <a:lnSpc>
                <a:spcPct val="100000"/>
              </a:lnSpc>
              <a:spcBef>
                <a:spcPct val="20000"/>
              </a:spcBef>
              <a:spcAft>
                <a:spcPts val="0"/>
              </a:spcAft>
              <a:buClr>
                <a:srgbClr val="F15D22"/>
              </a:buClr>
              <a:buSzTx/>
              <a:buFont typeface="Arial" pitchFamily="34" charset="0"/>
              <a:buChar char="•"/>
              <a:tabLst/>
              <a:defRPr/>
            </a:pPr>
            <a:r>
              <a:rPr lang="en-US" sz="2800" dirty="0">
                <a:solidFill>
                  <a:srgbClr val="FF0000"/>
                </a:solidFill>
                <a:latin typeface="Segoe UI" panose="020B0502040204020203" pitchFamily="34" charset="0"/>
                <a:cs typeface="Segoe UI" panose="020B0502040204020203" pitchFamily="34" charset="0"/>
              </a:rPr>
              <a:t>Click image icon &gt; browse local drive to select image &gt; insert</a:t>
            </a: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09868" y="284257"/>
            <a:ext cx="1236996" cy="383286"/>
          </a:xfrm>
          <a:prstGeom prst="rect">
            <a:avLst/>
          </a:prstGeom>
        </p:spPr>
      </p:pic>
      <p:sp>
        <p:nvSpPr>
          <p:cNvPr id="14" name="Title 11"/>
          <p:cNvSpPr txBox="1">
            <a:spLocks/>
          </p:cNvSpPr>
          <p:nvPr userDrawn="1"/>
        </p:nvSpPr>
        <p:spPr>
          <a:xfrm>
            <a:off x="363379" y="140337"/>
            <a:ext cx="2112855" cy="269659"/>
          </a:xfrm>
          <a:prstGeom prst="rect">
            <a:avLst/>
          </a:prstGeom>
        </p:spPr>
        <p:txBody>
          <a:bodyPr/>
          <a:lstStyle>
            <a:lvl1pPr algn="l" defTabSz="914400" rtl="0" eaLnBrk="1" latinLnBrk="0" hangingPunct="1">
              <a:spcBef>
                <a:spcPct val="0"/>
              </a:spcBef>
              <a:buNone/>
              <a:defRPr sz="3400" kern="1200">
                <a:solidFill>
                  <a:srgbClr val="343735"/>
                </a:solidFill>
                <a:latin typeface="+mj-lt"/>
                <a:ea typeface="+mj-ea"/>
                <a:cs typeface="+mj-cs"/>
              </a:defRPr>
            </a:lvl1pPr>
          </a:lstStyle>
          <a:p>
            <a:r>
              <a:rPr lang="en-US" sz="2000" dirty="0">
                <a:solidFill>
                  <a:srgbClr val="343735"/>
                </a:solidFill>
              </a:rPr>
              <a:t>CASE STUDY   </a:t>
            </a:r>
          </a:p>
        </p:txBody>
      </p:sp>
      <p:sp>
        <p:nvSpPr>
          <p:cNvPr id="16" name="Title 1"/>
          <p:cNvSpPr>
            <a:spLocks noGrp="1"/>
          </p:cNvSpPr>
          <p:nvPr>
            <p:ph type="title" hasCustomPrompt="1"/>
          </p:nvPr>
        </p:nvSpPr>
        <p:spPr>
          <a:xfrm>
            <a:off x="451302" y="520636"/>
            <a:ext cx="7052704" cy="292149"/>
          </a:xfrm>
          <a:prstGeom prst="rect">
            <a:avLst/>
          </a:prstGeom>
        </p:spPr>
        <p:txBody>
          <a:bodyPr lIns="0" tIns="0" rIns="0" bIns="0" anchor="t" anchorCtr="0"/>
          <a:lstStyle>
            <a:lvl1pPr marL="0" indent="0" algn="l">
              <a:lnSpc>
                <a:spcPts val="1800"/>
              </a:lnSpc>
              <a:spcBef>
                <a:spcPts val="0"/>
              </a:spcBef>
              <a:buFont typeface="Arial" panose="020B0604020202020204" pitchFamily="34" charset="0"/>
              <a:buNone/>
              <a:defRPr sz="1600">
                <a:solidFill>
                  <a:srgbClr val="0093D0"/>
                </a:solidFill>
                <a:latin typeface="Segoe UI" panose="020B0502040204020203" pitchFamily="34" charset="0"/>
                <a:cs typeface="Segoe UI" panose="020B0502040204020203" pitchFamily="34" charset="0"/>
              </a:defRPr>
            </a:lvl1pPr>
          </a:lstStyle>
          <a:p>
            <a:r>
              <a:rPr lang="en-US" dirty="0"/>
              <a:t>Click edit Master</a:t>
            </a:r>
            <a:br>
              <a:rPr lang="en-US" dirty="0"/>
            </a:br>
            <a:endParaRPr lang="en-US" dirty="0"/>
          </a:p>
        </p:txBody>
      </p:sp>
    </p:spTree>
    <p:extLst>
      <p:ext uri="{BB962C8B-B14F-4D97-AF65-F5344CB8AC3E}">
        <p14:creationId xmlns:p14="http://schemas.microsoft.com/office/powerpoint/2010/main" val="3404212152"/>
      </p:ext>
    </p:extLst>
  </p:cSld>
  <p:clrMapOvr>
    <a:masterClrMapping/>
  </p:clrMapOvr>
  <p:transition>
    <p:fade/>
  </p:transition>
  <p:extLst>
    <p:ext uri="{DCECCB84-F9BA-43D5-87BE-67443E8EF086}">
      <p15:sldGuideLst xmlns:p15="http://schemas.microsoft.com/office/powerpoint/2012/main">
        <p15:guide id="2" pos="2880">
          <p15:clr>
            <a:srgbClr val="FBAE40"/>
          </p15:clr>
        </p15:guide>
        <p15:guide id="3" pos="288">
          <p15:clr>
            <a:srgbClr val="FBAE40"/>
          </p15:clr>
        </p15:guide>
        <p15:guide id="4" pos="5472">
          <p15:clr>
            <a:srgbClr val="FBAE40"/>
          </p15:clr>
        </p15:guide>
        <p15:guide id="5" orient="horz" pos="756">
          <p15:clr>
            <a:srgbClr val="FBAE40"/>
          </p15:clr>
        </p15:guide>
        <p15:guide id="6" orient="horz" pos="372"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010400" y="4872209"/>
            <a:ext cx="2133600" cy="273844"/>
          </a:xfr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02C8D0DF-C1CD-41D2-A83F-355550C212EF}" type="slidenum">
              <a:rPr lang="en-US" smtClean="0"/>
              <a:pPr/>
              <a:t>‹#›</a:t>
            </a:fld>
            <a:endParaRPr lang="en-US" dirty="0"/>
          </a:p>
        </p:txBody>
      </p:sp>
    </p:spTree>
    <p:extLst>
      <p:ext uri="{BB962C8B-B14F-4D97-AF65-F5344CB8AC3E}">
        <p14:creationId xmlns:p14="http://schemas.microsoft.com/office/powerpoint/2010/main" val="116510741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 and A Slid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gradFill flip="none" rotWithShape="1">
            <a:gsLst>
              <a:gs pos="0">
                <a:srgbClr val="0093D0"/>
              </a:gs>
              <a:gs pos="80000">
                <a:srgbClr val="00447C"/>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1500" b="1" spc="-300" dirty="0" err="1">
                <a:solidFill>
                  <a:schemeClr val="bg1">
                    <a:alpha val="80000"/>
                  </a:schemeClr>
                </a:solidFill>
                <a:latin typeface="Segoe UI" charset="0"/>
                <a:ea typeface="Segoe UI" charset="0"/>
                <a:cs typeface="Segoe UI" charset="0"/>
              </a:rPr>
              <a:t>Q</a:t>
            </a:r>
            <a:r>
              <a:rPr lang="id-ID" sz="8800" spc="-300" dirty="0">
                <a:solidFill>
                  <a:schemeClr val="bg1">
                    <a:alpha val="80000"/>
                  </a:schemeClr>
                </a:solidFill>
                <a:latin typeface="Segoe UI" panose="020B0502040204020203" pitchFamily="34" charset="0"/>
                <a:ea typeface="Segoe UI" panose="020B0502040204020203" pitchFamily="34" charset="0"/>
                <a:cs typeface="Segoe UI" panose="020B0502040204020203" pitchFamily="34" charset="0"/>
              </a:rPr>
              <a:t>&amp;</a:t>
            </a:r>
            <a:r>
              <a:rPr lang="id-ID" sz="3200" spc="-300" dirty="0">
                <a:solidFill>
                  <a:schemeClr val="bg2">
                    <a:alpha val="80000"/>
                  </a:schemeClr>
                </a:solidFill>
                <a:latin typeface="Segoe UI" panose="020B0502040204020203" pitchFamily="34" charset="0"/>
                <a:ea typeface="Segoe UI" panose="020B0502040204020203" pitchFamily="34" charset="0"/>
                <a:cs typeface="Segoe UI" panose="020B0502040204020203" pitchFamily="34" charset="0"/>
              </a:rPr>
              <a:t> </a:t>
            </a:r>
            <a:r>
              <a:rPr lang="id-ID" sz="21500" b="1" spc="-300" dirty="0" err="1">
                <a:solidFill>
                  <a:schemeClr val="bg2">
                    <a:alpha val="80000"/>
                  </a:schemeClr>
                </a:solidFill>
                <a:latin typeface="Segoe UI" charset="0"/>
                <a:ea typeface="Segoe UI" charset="0"/>
                <a:cs typeface="Segoe UI" charset="0"/>
              </a:rPr>
              <a:t>A</a:t>
            </a:r>
            <a:endParaRPr lang="id-ID" sz="21500" b="1" spc="-300" dirty="0">
              <a:solidFill>
                <a:schemeClr val="bg2">
                  <a:alpha val="80000"/>
                </a:schemeClr>
              </a:solidFill>
              <a:latin typeface="Segoe UI" charset="0"/>
              <a:ea typeface="Segoe UI" charset="0"/>
              <a:cs typeface="Segoe UI" charset="0"/>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29166" y="1113280"/>
            <a:ext cx="1661163" cy="1240539"/>
          </a:xfrm>
          <a:prstGeom prst="rect">
            <a:avLst/>
          </a:prstGeom>
        </p:spPr>
      </p:pic>
      <p:sp>
        <p:nvSpPr>
          <p:cNvPr id="7" name="Slide Number Placeholder 5"/>
          <p:cNvSpPr>
            <a:spLocks noGrp="1"/>
          </p:cNvSpPr>
          <p:nvPr>
            <p:ph type="sldNum" sz="quarter" idx="12"/>
          </p:nvPr>
        </p:nvSpPr>
        <p:spPr>
          <a:xfrm>
            <a:off x="7010400" y="4872209"/>
            <a:ext cx="2133600" cy="273844"/>
          </a:xfr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02C8D0DF-C1CD-41D2-A83F-355550C212EF}" type="slidenum">
              <a:rPr lang="en-US" smtClean="0"/>
              <a:pPr/>
              <a:t>‹#›</a:t>
            </a:fld>
            <a:endParaRPr lang="en-US" dirty="0"/>
          </a:p>
        </p:txBody>
      </p:sp>
    </p:spTree>
    <p:extLst>
      <p:ext uri="{BB962C8B-B14F-4D97-AF65-F5344CB8AC3E}">
        <p14:creationId xmlns:p14="http://schemas.microsoft.com/office/powerpoint/2010/main" val="248530246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762"/>
            <a:ext cx="9150351" cy="5148262"/>
          </a:xfrm>
          <a:prstGeom prst="rect">
            <a:avLst/>
          </a:prstGeom>
        </p:spPr>
      </p:pic>
      <p:pic>
        <p:nvPicPr>
          <p:cNvPr id="52" name="Picture 51"/>
          <p:cNvPicPr>
            <a:picLocks noChangeAspect="1"/>
          </p:cNvPicPr>
          <p:nvPr userDrawn="1"/>
        </p:nvPicPr>
        <p:blipFill>
          <a:blip r:embed="rId3"/>
          <a:stretch>
            <a:fillRect/>
          </a:stretch>
        </p:blipFill>
        <p:spPr>
          <a:xfrm>
            <a:off x="0" y="-6414"/>
            <a:ext cx="9156985" cy="5151566"/>
          </a:xfrm>
          <a:prstGeom prst="rect">
            <a:avLst/>
          </a:prstGeom>
        </p:spPr>
      </p:pic>
      <p:pic>
        <p:nvPicPr>
          <p:cNvPr id="20" name="Picture 19"/>
          <p:cNvPicPr>
            <a:picLocks noChangeAspect="1"/>
          </p:cNvPicPr>
          <p:nvPr userDrawn="1"/>
        </p:nvPicPr>
        <p:blipFill rotWithShape="1">
          <a:blip r:embed="rId4"/>
          <a:srcRect t="1" b="12421"/>
          <a:stretch/>
        </p:blipFill>
        <p:spPr>
          <a:xfrm>
            <a:off x="-2584" y="2571750"/>
            <a:ext cx="9159570" cy="2581275"/>
          </a:xfrm>
          <a:prstGeom prst="rect">
            <a:avLst/>
          </a:prstGeom>
        </p:spPr>
      </p:pic>
      <p:sp>
        <p:nvSpPr>
          <p:cNvPr id="4" name="Slide Number Placeholder 5"/>
          <p:cNvSpPr>
            <a:spLocks noGrp="1"/>
          </p:cNvSpPr>
          <p:nvPr>
            <p:ph type="sldNum" sz="quarter" idx="12"/>
          </p:nvPr>
        </p:nvSpPr>
        <p:spPr>
          <a:xfrm>
            <a:off x="7010400" y="4872209"/>
            <a:ext cx="2133600" cy="273844"/>
          </a:xfr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02C8D0DF-C1CD-41D2-A83F-355550C212EF}" type="slidenum">
              <a:rPr lang="en-US" smtClean="0"/>
              <a:pPr/>
              <a:t>‹#›</a:t>
            </a:fld>
            <a:endParaRPr lang="en-US" dirty="0"/>
          </a:p>
        </p:txBody>
      </p:sp>
      <p:sp>
        <p:nvSpPr>
          <p:cNvPr id="7" name="Rectangle 6"/>
          <p:cNvSpPr/>
          <p:nvPr userDrawn="1"/>
        </p:nvSpPr>
        <p:spPr>
          <a:xfrm>
            <a:off x="0" y="1243112"/>
            <a:ext cx="3107634" cy="74144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Regular" charset="0"/>
              <a:ea typeface="+mn-ea"/>
              <a:cs typeface="+mn-cs"/>
            </a:endParaRPr>
          </a:p>
        </p:txBody>
      </p:sp>
      <p:sp>
        <p:nvSpPr>
          <p:cNvPr id="10" name="TextBox 9"/>
          <p:cNvSpPr txBox="1"/>
          <p:nvPr userDrawn="1"/>
        </p:nvSpPr>
        <p:spPr>
          <a:xfrm>
            <a:off x="3216965" y="1259275"/>
            <a:ext cx="5817705" cy="746358"/>
          </a:xfrm>
          <a:prstGeom prst="rect">
            <a:avLst/>
          </a:prstGeom>
          <a:noFill/>
        </p:spPr>
        <p:txBody>
          <a:bodyPr wrap="square" rtlCol="0">
            <a:spAutoFit/>
          </a:bodyPr>
          <a:lstStyle/>
          <a:p>
            <a:pPr>
              <a:lnSpc>
                <a:spcPts val="1700"/>
              </a:lnSpc>
            </a:pPr>
            <a:r>
              <a:rPr lang="en-US" sz="1600" dirty="0">
                <a:solidFill>
                  <a:schemeClr val="bg1"/>
                </a:solidFill>
                <a:latin typeface="Segoe UI" panose="020B0502040204020203" pitchFamily="34" charset="0"/>
                <a:ea typeface="Segoe UI" panose="020B0502040204020203" pitchFamily="34" charset="0"/>
                <a:cs typeface="Segoe UI" panose="020B0502040204020203" pitchFamily="34" charset="0"/>
              </a:rPr>
              <a:t>We’re at our best when helping our clients achieve their best.</a:t>
            </a:r>
          </a:p>
          <a:p>
            <a:pPr>
              <a:lnSpc>
                <a:spcPts val="1700"/>
              </a:lnSpc>
            </a:pPr>
            <a:endParaRPr lang="en-US" sz="16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a:lnSpc>
                <a:spcPts val="1700"/>
              </a:lnSpc>
            </a:pPr>
            <a:r>
              <a:rPr lang="en-US" sz="1600" dirty="0">
                <a:solidFill>
                  <a:schemeClr val="bg1"/>
                </a:solidFill>
                <a:latin typeface="Segoe UI" panose="020B0502040204020203" pitchFamily="34" charset="0"/>
                <a:ea typeface="Segoe UI" panose="020B0502040204020203" pitchFamily="34" charset="0"/>
                <a:cs typeface="Segoe UI" panose="020B0502040204020203" pitchFamily="34" charset="0"/>
              </a:rPr>
              <a:t>Making a meaningful impact on the world together.</a:t>
            </a:r>
          </a:p>
        </p:txBody>
      </p:sp>
      <p:cxnSp>
        <p:nvCxnSpPr>
          <p:cNvPr id="11" name="Straight Connector 10"/>
          <p:cNvCxnSpPr/>
          <p:nvPr userDrawn="1"/>
        </p:nvCxnSpPr>
        <p:spPr>
          <a:xfrm>
            <a:off x="3266661" y="1618380"/>
            <a:ext cx="55217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userDrawn="1"/>
        </p:nvSpPr>
        <p:spPr>
          <a:xfrm>
            <a:off x="786267" y="1978730"/>
            <a:ext cx="1723067" cy="461665"/>
          </a:xfrm>
          <a:prstGeom prst="rect">
            <a:avLst/>
          </a:prstGeom>
          <a:noFill/>
        </p:spPr>
        <p:txBody>
          <a:bodyPr wrap="square" rtlCol="0">
            <a:spAutoFit/>
          </a:bodyPr>
          <a:lstStyle/>
          <a:p>
            <a:pPr algn="r"/>
            <a:r>
              <a:rPr lang="en-US" sz="1200" dirty="0">
                <a:solidFill>
                  <a:schemeClr val="bg1"/>
                </a:solidFill>
                <a:latin typeface="Segoe UI" panose="020B0502040204020203" pitchFamily="34" charset="0"/>
                <a:ea typeface="Segoe UI" panose="020B0502040204020203" pitchFamily="34" charset="0"/>
                <a:cs typeface="Segoe UI" panose="020B0502040204020203" pitchFamily="34" charset="0"/>
              </a:rPr>
              <a:t>gpstrategies.com</a:t>
            </a:r>
          </a:p>
          <a:p>
            <a:pPr algn="r"/>
            <a:endParaRPr lang="en-US" sz="1200" dirty="0">
              <a:latin typeface="Segoe UI" panose="020B0502040204020203" pitchFamily="34" charset="0"/>
            </a:endParaRPr>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1312" y="1315700"/>
            <a:ext cx="1991184" cy="608626"/>
          </a:xfrm>
          <a:prstGeom prst="rect">
            <a:avLst/>
          </a:prstGeom>
          <a:noFill/>
          <a:ln>
            <a:noFill/>
          </a:ln>
        </p:spPr>
      </p:pic>
      <p:sp>
        <p:nvSpPr>
          <p:cNvPr id="25" name="Title 1"/>
          <p:cNvSpPr txBox="1">
            <a:spLocks/>
          </p:cNvSpPr>
          <p:nvPr userDrawn="1"/>
        </p:nvSpPr>
        <p:spPr>
          <a:xfrm>
            <a:off x="2535444" y="3919476"/>
            <a:ext cx="4083035" cy="276999"/>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sz="1200" dirty="0">
                <a:solidFill>
                  <a:schemeClr val="bg1"/>
                </a:solidFill>
                <a:latin typeface="Segoe UI" panose="020B0502040204020203" pitchFamily="34" charset="0"/>
                <a:ea typeface="Segoe UI" panose="020B0502040204020203" pitchFamily="34" charset="0"/>
                <a:cs typeface="Segoe UI" panose="020B0502040204020203" pitchFamily="34" charset="0"/>
              </a:rPr>
              <a:t>We’re social, chat with us!</a:t>
            </a:r>
            <a:endParaRPr lang="en-US" sz="14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44" name="Group 43"/>
          <p:cNvGrpSpPr/>
          <p:nvPr userDrawn="1"/>
        </p:nvGrpSpPr>
        <p:grpSpPr>
          <a:xfrm>
            <a:off x="471570" y="4226035"/>
            <a:ext cx="8316830" cy="234615"/>
            <a:chOff x="471570" y="4097844"/>
            <a:chExt cx="8316830" cy="234615"/>
          </a:xfrm>
        </p:grpSpPr>
        <p:sp>
          <p:nvSpPr>
            <p:cNvPr id="45" name="Content Placeholder 2"/>
            <p:cNvSpPr txBox="1">
              <a:spLocks/>
            </p:cNvSpPr>
            <p:nvPr userDrawn="1"/>
          </p:nvSpPr>
          <p:spPr>
            <a:xfrm>
              <a:off x="638372" y="4097844"/>
              <a:ext cx="8150028" cy="2346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rPr>
                <a:t>@</a:t>
              </a:r>
              <a:r>
                <a:rPr lang="en-US" sz="900" dirty="0" err="1">
                  <a:solidFill>
                    <a:schemeClr val="bg1"/>
                  </a:solidFill>
                  <a:latin typeface="Segoe UI" panose="020B0502040204020203" pitchFamily="34" charset="0"/>
                  <a:ea typeface="Segoe UI" panose="020B0502040204020203" pitchFamily="34" charset="0"/>
                  <a:cs typeface="Segoe UI" panose="020B0502040204020203" pitchFamily="34" charset="0"/>
                </a:rPr>
                <a:t>gpcorp</a:t>
              </a:r>
              <a:r>
                <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rPr>
                <a:t>               </a:t>
              </a:r>
              <a:r>
                <a:rPr lang="en-US" sz="900" dirty="0" err="1">
                  <a:solidFill>
                    <a:schemeClr val="bg1"/>
                  </a:solidFill>
                  <a:latin typeface="Segoe UI" panose="020B0502040204020203" pitchFamily="34" charset="0"/>
                  <a:ea typeface="Segoe UI" panose="020B0502040204020203" pitchFamily="34" charset="0"/>
                  <a:cs typeface="Segoe UI" panose="020B0502040204020203" pitchFamily="34" charset="0"/>
                </a:rPr>
                <a:t>gpstrategies</a:t>
              </a:r>
              <a:r>
                <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rPr>
                <a:t>              blog.gpstrategies.com           </a:t>
              </a:r>
              <a:r>
                <a:rPr lang="en-US" sz="900" dirty="0" err="1">
                  <a:solidFill>
                    <a:schemeClr val="bg1"/>
                  </a:solidFill>
                  <a:latin typeface="Segoe UI" panose="020B0502040204020203" pitchFamily="34" charset="0"/>
                  <a:ea typeface="Segoe UI" panose="020B0502040204020203" pitchFamily="34" charset="0"/>
                  <a:cs typeface="Segoe UI" panose="020B0502040204020203" pitchFamily="34" charset="0"/>
                </a:rPr>
                <a:t>gp</a:t>
              </a:r>
              <a:r>
                <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rPr>
                <a:t>-strategies-corporation                   </a:t>
              </a:r>
              <a:r>
                <a:rPr lang="en-US" sz="900" dirty="0" err="1">
                  <a:solidFill>
                    <a:schemeClr val="bg1"/>
                  </a:solidFill>
                  <a:latin typeface="Segoe UI" panose="020B0502040204020203" pitchFamily="34" charset="0"/>
                  <a:ea typeface="Segoe UI" panose="020B0502040204020203" pitchFamily="34" charset="0"/>
                  <a:cs typeface="Segoe UI" panose="020B0502040204020203" pitchFamily="34" charset="0"/>
                </a:rPr>
                <a:t>GPStrategiesCorp</a:t>
              </a:r>
              <a:r>
                <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rPr>
                <a:t>                info@gpstrategies.com</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rPr>
                <a:t>           </a:t>
              </a:r>
            </a:p>
            <a:p>
              <a:pPr marL="0" indent="0">
                <a:buNone/>
              </a:pPr>
              <a:endPar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pic>
          <p:nvPicPr>
            <p:cNvPr id="46" name="Picture 4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1570" y="4106961"/>
              <a:ext cx="212578" cy="213807"/>
            </a:xfrm>
            <a:prstGeom prst="rect">
              <a:avLst/>
            </a:prstGeom>
          </p:spPr>
        </p:pic>
        <p:pic>
          <p:nvPicPr>
            <p:cNvPr id="47" name="Picture 4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38284" y="4115192"/>
              <a:ext cx="212578" cy="213807"/>
            </a:xfrm>
            <a:prstGeom prst="rect">
              <a:avLst/>
            </a:prstGeom>
          </p:spPr>
        </p:pic>
        <p:pic>
          <p:nvPicPr>
            <p:cNvPr id="48" name="Picture 4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498445" y="4104246"/>
              <a:ext cx="212578" cy="213807"/>
            </a:xfrm>
            <a:prstGeom prst="rect">
              <a:avLst/>
            </a:prstGeom>
          </p:spPr>
        </p:pic>
        <p:pic>
          <p:nvPicPr>
            <p:cNvPr id="49" name="Picture 4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979214" y="4104597"/>
              <a:ext cx="212578" cy="213807"/>
            </a:xfrm>
            <a:prstGeom prst="rect">
              <a:avLst/>
            </a:prstGeom>
          </p:spPr>
        </p:pic>
        <p:pic>
          <p:nvPicPr>
            <p:cNvPr id="50" name="Picture 49"/>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247396" y="4104044"/>
              <a:ext cx="212578" cy="213807"/>
            </a:xfrm>
            <a:prstGeom prst="rect">
              <a:avLst/>
            </a:prstGeom>
          </p:spPr>
        </p:pic>
        <p:pic>
          <p:nvPicPr>
            <p:cNvPr id="51" name="Picture 50"/>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669235" y="4099233"/>
              <a:ext cx="390750" cy="213807"/>
            </a:xfrm>
            <a:prstGeom prst="rect">
              <a:avLst/>
            </a:prstGeom>
          </p:spPr>
        </p:pic>
      </p:grpSp>
      <p:sp>
        <p:nvSpPr>
          <p:cNvPr id="21" name="TextBox 20"/>
          <p:cNvSpPr txBox="1"/>
          <p:nvPr userDrawn="1"/>
        </p:nvSpPr>
        <p:spPr>
          <a:xfrm>
            <a:off x="374651" y="4520885"/>
            <a:ext cx="8413751" cy="461665"/>
          </a:xfrm>
          <a:prstGeom prst="rect">
            <a:avLst/>
          </a:prstGeom>
          <a:noFill/>
        </p:spPr>
        <p:txBody>
          <a:bodyPr wrap="square" rtlCol="0">
            <a:spAutoFit/>
          </a:bodyPr>
          <a:lstStyle/>
          <a:p>
            <a:pPr algn="just"/>
            <a:r>
              <a:rPr lang="en-US" sz="600" kern="1200" dirty="0">
                <a:solidFill>
                  <a:schemeClr val="bg1"/>
                </a:solidFill>
                <a:effectLst/>
                <a:latin typeface="Segoe UI" panose="020B0502040204020203" pitchFamily="34" charset="0"/>
                <a:ea typeface="+mn-ea"/>
                <a:cs typeface="Segoe UI" panose="020B0502040204020203" pitchFamily="34" charset="0"/>
              </a:rPr>
              <a:t>© 2019 GP Strategies Corporation. All rights reserved. GP Strategies, GP Strategies and logo design, Academy of Training, </a:t>
            </a:r>
            <a:r>
              <a:rPr lang="en-US" sz="600" kern="1200" dirty="0" err="1">
                <a:solidFill>
                  <a:schemeClr val="bg1"/>
                </a:solidFill>
                <a:effectLst/>
                <a:latin typeface="Segoe UI" panose="020B0502040204020203" pitchFamily="34" charset="0"/>
                <a:ea typeface="+mn-ea"/>
                <a:cs typeface="Segoe UI" panose="020B0502040204020203" pitchFamily="34" charset="0"/>
              </a:rPr>
              <a:t>Asentus</a:t>
            </a:r>
            <a:r>
              <a:rPr lang="en-US" sz="600" kern="1200" dirty="0">
                <a:solidFill>
                  <a:schemeClr val="bg1"/>
                </a:solidFill>
                <a:effectLst/>
                <a:latin typeface="Segoe UI" panose="020B0502040204020203" pitchFamily="34" charset="0"/>
                <a:ea typeface="+mn-ea"/>
                <a:cs typeface="Segoe UI" panose="020B0502040204020203" pitchFamily="34" charset="0"/>
              </a:rPr>
              <a:t>, B2B Engage, Bath Consultancy Group, </a:t>
            </a:r>
            <a:r>
              <a:rPr lang="en-US" sz="600" kern="1200" dirty="0" err="1">
                <a:solidFill>
                  <a:schemeClr val="bg1"/>
                </a:solidFill>
                <a:effectLst/>
                <a:latin typeface="Segoe UI" panose="020B0502040204020203" pitchFamily="34" charset="0"/>
                <a:ea typeface="+mn-ea"/>
                <a:cs typeface="Segoe UI" panose="020B0502040204020203" pitchFamily="34" charset="0"/>
              </a:rPr>
              <a:t>Beneast</a:t>
            </a:r>
            <a:r>
              <a:rPr lang="en-US" sz="600" kern="1200" dirty="0">
                <a:solidFill>
                  <a:schemeClr val="bg1"/>
                </a:solidFill>
                <a:effectLst/>
                <a:latin typeface="Segoe UI" panose="020B0502040204020203" pitchFamily="34" charset="0"/>
                <a:ea typeface="+mn-ea"/>
                <a:cs typeface="Segoe UI" panose="020B0502040204020203" pitchFamily="34" charset="0"/>
              </a:rPr>
              <a:t> Training, </a:t>
            </a:r>
            <a:r>
              <a:rPr lang="en-US" sz="600" kern="1200" dirty="0" err="1">
                <a:solidFill>
                  <a:schemeClr val="bg1"/>
                </a:solidFill>
                <a:effectLst/>
                <a:latin typeface="Segoe UI" panose="020B0502040204020203" pitchFamily="34" charset="0"/>
                <a:ea typeface="+mn-ea"/>
                <a:cs typeface="Segoe UI" panose="020B0502040204020203" pitchFamily="34" charset="0"/>
              </a:rPr>
              <a:t>BlessingWhite</a:t>
            </a:r>
            <a:r>
              <a:rPr lang="en-US" sz="600" kern="1200" dirty="0">
                <a:solidFill>
                  <a:schemeClr val="bg1"/>
                </a:solidFill>
                <a:effectLst/>
                <a:latin typeface="Segoe UI" panose="020B0502040204020203" pitchFamily="34" charset="0"/>
                <a:ea typeface="+mn-ea"/>
                <a:cs typeface="Segoe UI" panose="020B0502040204020203" pitchFamily="34" charset="0"/>
              </a:rPr>
              <a:t>, CLS Performance Solutions, Clutterbuck</a:t>
            </a:r>
            <a:r>
              <a:rPr lang="en-US" sz="600" kern="1200" baseline="0" dirty="0">
                <a:solidFill>
                  <a:schemeClr val="bg1"/>
                </a:solidFill>
                <a:effectLst/>
                <a:latin typeface="Segoe UI" panose="020B0502040204020203" pitchFamily="34" charset="0"/>
                <a:ea typeface="+mn-ea"/>
                <a:cs typeface="Segoe UI" panose="020B0502040204020203" pitchFamily="34" charset="0"/>
              </a:rPr>
              <a:t> </a:t>
            </a:r>
            <a:r>
              <a:rPr lang="en-US" sz="600" kern="1200" dirty="0">
                <a:solidFill>
                  <a:schemeClr val="bg1"/>
                </a:solidFill>
                <a:effectLst/>
                <a:latin typeface="Segoe UI" panose="020B0502040204020203" pitchFamily="34" charset="0"/>
                <a:ea typeface="+mn-ea"/>
                <a:cs typeface="Segoe UI" panose="020B0502040204020203" pitchFamily="34" charset="0"/>
              </a:rPr>
              <a:t>Associates, Communication</a:t>
            </a:r>
            <a:r>
              <a:rPr lang="en-US" sz="600" kern="1200" baseline="0" dirty="0">
                <a:solidFill>
                  <a:schemeClr val="bg1"/>
                </a:solidFill>
                <a:effectLst/>
                <a:latin typeface="Segoe UI" panose="020B0502040204020203" pitchFamily="34" charset="0"/>
                <a:ea typeface="+mn-ea"/>
                <a:cs typeface="Segoe UI" panose="020B0502040204020203" pitchFamily="34" charset="0"/>
              </a:rPr>
              <a:t> </a:t>
            </a:r>
            <a:r>
              <a:rPr lang="en-US" sz="600" kern="1200" dirty="0">
                <a:solidFill>
                  <a:schemeClr val="bg1"/>
                </a:solidFill>
                <a:effectLst/>
                <a:latin typeface="Segoe UI" panose="020B0502040204020203" pitchFamily="34" charset="0"/>
                <a:ea typeface="+mn-ea"/>
                <a:cs typeface="Segoe UI" panose="020B0502040204020203" pitchFamily="34" charset="0"/>
              </a:rPr>
              <a:t>Consulting, Effective-People, </a:t>
            </a:r>
            <a:r>
              <a:rPr lang="en-US" sz="600" kern="1200" dirty="0" err="1">
                <a:solidFill>
                  <a:schemeClr val="bg1"/>
                </a:solidFill>
                <a:effectLst/>
                <a:latin typeface="Segoe UI" panose="020B0502040204020203" pitchFamily="34" charset="0"/>
                <a:ea typeface="+mn-ea"/>
                <a:cs typeface="Segoe UI" panose="020B0502040204020203" pitchFamily="34" charset="0"/>
              </a:rPr>
              <a:t>Emantras</a:t>
            </a:r>
            <a:r>
              <a:rPr lang="en-US" sz="600" kern="1200" dirty="0">
                <a:solidFill>
                  <a:schemeClr val="bg1"/>
                </a:solidFill>
                <a:effectLst/>
                <a:latin typeface="Segoe UI" panose="020B0502040204020203" pitchFamily="34" charset="0"/>
                <a:ea typeface="+mn-ea"/>
                <a:cs typeface="Segoe UI" panose="020B0502040204020203" pitchFamily="34" charset="0"/>
              </a:rPr>
              <a:t>, Future Perfect, GP Sandy, Hula Partners, IC Axon, Information Horizons, </a:t>
            </a:r>
            <a:r>
              <a:rPr lang="en-US" sz="600" kern="1200" dirty="0" err="1">
                <a:solidFill>
                  <a:schemeClr val="bg1"/>
                </a:solidFill>
                <a:effectLst/>
                <a:latin typeface="Segoe UI" panose="020B0502040204020203" pitchFamily="34" charset="0"/>
                <a:ea typeface="+mn-ea"/>
                <a:cs typeface="Segoe UI" panose="020B0502040204020203" pitchFamily="34" charset="0"/>
              </a:rPr>
              <a:t>Jencal</a:t>
            </a:r>
            <a:r>
              <a:rPr lang="en-US" sz="600" kern="1200" dirty="0">
                <a:solidFill>
                  <a:schemeClr val="bg1"/>
                </a:solidFill>
                <a:effectLst/>
                <a:latin typeface="Segoe UI" panose="020B0502040204020203" pitchFamily="34" charset="0"/>
                <a:ea typeface="+mn-ea"/>
                <a:cs typeface="Segoe UI" panose="020B0502040204020203" pitchFamily="34" charset="0"/>
              </a:rPr>
              <a:t> Training, </a:t>
            </a:r>
            <a:r>
              <a:rPr lang="en-US" sz="600" kern="1200" dirty="0" err="1">
                <a:solidFill>
                  <a:schemeClr val="bg1"/>
                </a:solidFill>
                <a:effectLst/>
                <a:latin typeface="Segoe UI" panose="020B0502040204020203" pitchFamily="34" charset="0"/>
                <a:ea typeface="+mn-ea"/>
                <a:cs typeface="Segoe UI" panose="020B0502040204020203" pitchFamily="34" charset="0"/>
              </a:rPr>
              <a:t>Lorien</a:t>
            </a:r>
            <a:r>
              <a:rPr lang="en-US" sz="600" kern="1200" dirty="0">
                <a:solidFill>
                  <a:schemeClr val="bg1"/>
                </a:solidFill>
                <a:effectLst/>
                <a:latin typeface="Segoe UI" panose="020B0502040204020203" pitchFamily="34" charset="0"/>
                <a:ea typeface="+mn-ea"/>
                <a:cs typeface="Segoe UI" panose="020B0502040204020203" pitchFamily="34" charset="0"/>
              </a:rPr>
              <a:t> Engineering Solutions, </a:t>
            </a:r>
            <a:r>
              <a:rPr lang="en-US" sz="600" kern="1200" dirty="0" err="1">
                <a:solidFill>
                  <a:schemeClr val="bg1"/>
                </a:solidFill>
                <a:effectLst/>
                <a:latin typeface="Segoe UI" panose="020B0502040204020203" pitchFamily="34" charset="0"/>
                <a:ea typeface="+mn-ea"/>
                <a:cs typeface="Segoe UI" panose="020B0502040204020203" pitchFamily="34" charset="0"/>
              </a:rPr>
              <a:t>Marton</a:t>
            </a:r>
            <a:r>
              <a:rPr lang="en-US" sz="600" kern="1200" dirty="0">
                <a:solidFill>
                  <a:schemeClr val="bg1"/>
                </a:solidFill>
                <a:effectLst/>
                <a:latin typeface="Segoe UI" panose="020B0502040204020203" pitchFamily="34" charset="0"/>
                <a:ea typeface="+mn-ea"/>
                <a:cs typeface="Segoe UI" panose="020B0502040204020203" pitchFamily="34" charset="0"/>
              </a:rPr>
              <a:t> House, Maverick Solutions, McKinney Rogers, </a:t>
            </a:r>
            <a:r>
              <a:rPr lang="en-US" sz="600" kern="1200" dirty="0" err="1">
                <a:solidFill>
                  <a:schemeClr val="bg1"/>
                </a:solidFill>
                <a:effectLst/>
                <a:latin typeface="Segoe UI" panose="020B0502040204020203" pitchFamily="34" charset="0"/>
                <a:ea typeface="+mn-ea"/>
                <a:cs typeface="Segoe UI" panose="020B0502040204020203" pitchFamily="34" charset="0"/>
              </a:rPr>
              <a:t>Milsom</a:t>
            </a:r>
            <a:r>
              <a:rPr lang="en-US" sz="600" kern="1200" dirty="0">
                <a:solidFill>
                  <a:schemeClr val="bg1"/>
                </a:solidFill>
                <a:effectLst/>
                <a:latin typeface="Segoe UI" panose="020B0502040204020203" pitchFamily="34" charset="0"/>
                <a:ea typeface="+mn-ea"/>
                <a:cs typeface="Segoe UI" panose="020B0502040204020203" pitchFamily="34" charset="0"/>
              </a:rPr>
              <a:t>, Option Six, PCS, </a:t>
            </a:r>
            <a:r>
              <a:rPr lang="en-US" sz="600" kern="1200" dirty="0" err="1">
                <a:solidFill>
                  <a:schemeClr val="bg1"/>
                </a:solidFill>
                <a:effectLst/>
                <a:latin typeface="Segoe UI" panose="020B0502040204020203" pitchFamily="34" charset="0"/>
                <a:ea typeface="+mn-ea"/>
                <a:cs typeface="Segoe UI" panose="020B0502040204020203" pitchFamily="34" charset="0"/>
              </a:rPr>
              <a:t>PerformTech</a:t>
            </a:r>
            <a:r>
              <a:rPr lang="en-US" sz="600" kern="1200" dirty="0">
                <a:solidFill>
                  <a:schemeClr val="bg1"/>
                </a:solidFill>
                <a:effectLst/>
                <a:latin typeface="Segoe UI" panose="020B0502040204020203" pitchFamily="34" charset="0"/>
                <a:ea typeface="+mn-ea"/>
                <a:cs typeface="Segoe UI" panose="020B0502040204020203" pitchFamily="34" charset="0"/>
              </a:rPr>
              <a:t>, PMC, Prospero Learning Solutions, </a:t>
            </a:r>
            <a:r>
              <a:rPr lang="en-US" sz="600" kern="1200" dirty="0" err="1">
                <a:solidFill>
                  <a:schemeClr val="bg1"/>
                </a:solidFill>
                <a:effectLst/>
                <a:latin typeface="Segoe UI" panose="020B0502040204020203" pitchFamily="34" charset="0"/>
                <a:ea typeface="+mn-ea"/>
                <a:cs typeface="Segoe UI" panose="020B0502040204020203" pitchFamily="34" charset="0"/>
              </a:rPr>
              <a:t>Rovsing</a:t>
            </a:r>
            <a:r>
              <a:rPr lang="en-US" sz="600" kern="1200" dirty="0">
                <a:solidFill>
                  <a:schemeClr val="bg1"/>
                </a:solidFill>
                <a:effectLst/>
                <a:latin typeface="Segoe UI" panose="020B0502040204020203" pitchFamily="34" charset="0"/>
                <a:ea typeface="+mn-ea"/>
                <a:cs typeface="Segoe UI" panose="020B0502040204020203" pitchFamily="34" charset="0"/>
              </a:rPr>
              <a:t> Dynamics, RWD, </a:t>
            </a:r>
            <a:r>
              <a:rPr lang="en-US" sz="600" kern="1200" dirty="0" err="1">
                <a:solidFill>
                  <a:schemeClr val="bg1"/>
                </a:solidFill>
                <a:effectLst/>
                <a:latin typeface="Segoe UI" panose="020B0502040204020203" pitchFamily="34" charset="0"/>
                <a:ea typeface="+mn-ea"/>
                <a:cs typeface="Segoe UI" panose="020B0502040204020203" pitchFamily="34" charset="0"/>
              </a:rPr>
              <a:t>Smallpeice</a:t>
            </a:r>
            <a:r>
              <a:rPr lang="en-US" sz="600" kern="1200" dirty="0">
                <a:solidFill>
                  <a:schemeClr val="bg1"/>
                </a:solidFill>
                <a:effectLst/>
                <a:latin typeface="Segoe UI" panose="020B0502040204020203" pitchFamily="34" charset="0"/>
                <a:ea typeface="+mn-ea"/>
                <a:cs typeface="Segoe UI" panose="020B0502040204020203" pitchFamily="34" charset="0"/>
              </a:rPr>
              <a:t> Enterprises, </a:t>
            </a:r>
            <a:r>
              <a:rPr lang="en-US" sz="600" kern="1200" dirty="0" err="1">
                <a:solidFill>
                  <a:schemeClr val="bg1"/>
                </a:solidFill>
                <a:effectLst/>
                <a:latin typeface="Segoe UI" panose="020B0502040204020203" pitchFamily="34" charset="0"/>
                <a:ea typeface="+mn-ea"/>
                <a:cs typeface="Segoe UI" panose="020B0502040204020203" pitchFamily="34" charset="0"/>
              </a:rPr>
              <a:t>TTi</a:t>
            </a:r>
            <a:r>
              <a:rPr lang="en-US" sz="600" kern="1200" baseline="0" dirty="0">
                <a:solidFill>
                  <a:schemeClr val="bg1"/>
                </a:solidFill>
                <a:effectLst/>
                <a:latin typeface="Segoe UI" panose="020B0502040204020203" pitchFamily="34" charset="0"/>
                <a:ea typeface="+mn-ea"/>
                <a:cs typeface="Segoe UI" panose="020B0502040204020203" pitchFamily="34" charset="0"/>
              </a:rPr>
              <a:t> Global, </a:t>
            </a:r>
            <a:r>
              <a:rPr lang="en-US" sz="600" kern="1200" dirty="0">
                <a:solidFill>
                  <a:schemeClr val="bg1"/>
                </a:solidFill>
                <a:effectLst/>
                <a:latin typeface="Segoe UI" panose="020B0502040204020203" pitchFamily="34" charset="0"/>
                <a:ea typeface="+mn-ea"/>
                <a:cs typeface="Segoe UI" panose="020B0502040204020203" pitchFamily="34" charset="0"/>
              </a:rPr>
              <a:t>Ultra Training, Via Training, </a:t>
            </a:r>
            <a:r>
              <a:rPr lang="en-US" sz="600" kern="1200" dirty="0" err="1">
                <a:solidFill>
                  <a:schemeClr val="bg1"/>
                </a:solidFill>
                <a:effectLst/>
                <a:latin typeface="Segoe UI" panose="020B0502040204020203" pitchFamily="34" charset="0"/>
                <a:ea typeface="+mn-ea"/>
                <a:cs typeface="Segoe UI" panose="020B0502040204020203" pitchFamily="34" charset="0"/>
              </a:rPr>
              <a:t>YouTrain</a:t>
            </a:r>
            <a:r>
              <a:rPr lang="en-US" sz="600" kern="1200" dirty="0">
                <a:solidFill>
                  <a:schemeClr val="bg1"/>
                </a:solidFill>
                <a:effectLst/>
                <a:latin typeface="Segoe UI" panose="020B0502040204020203" pitchFamily="34" charset="0"/>
                <a:ea typeface="+mn-ea"/>
                <a:cs typeface="Segoe UI" panose="020B0502040204020203" pitchFamily="34" charset="0"/>
              </a:rPr>
              <a:t>, </a:t>
            </a:r>
            <a:r>
              <a:rPr lang="en-US" sz="600" kern="1200" dirty="0" err="1">
                <a:solidFill>
                  <a:schemeClr val="bg1"/>
                </a:solidFill>
                <a:effectLst/>
                <a:latin typeface="Segoe UI" panose="020B0502040204020203" pitchFamily="34" charset="0"/>
                <a:ea typeface="+mn-ea"/>
                <a:cs typeface="Segoe UI" panose="020B0502040204020203" pitchFamily="34" charset="0"/>
              </a:rPr>
              <a:t>EtaPRO</a:t>
            </a:r>
            <a:r>
              <a:rPr lang="en-US" sz="600" kern="1200" dirty="0">
                <a:solidFill>
                  <a:schemeClr val="bg1"/>
                </a:solidFill>
                <a:effectLst/>
                <a:latin typeface="Segoe UI" panose="020B0502040204020203" pitchFamily="34" charset="0"/>
                <a:ea typeface="+mn-ea"/>
                <a:cs typeface="Segoe UI" panose="020B0502040204020203" pitchFamily="34" charset="0"/>
              </a:rPr>
              <a:t>, GPCALCS, </a:t>
            </a:r>
            <a:r>
              <a:rPr lang="en-US" sz="600" kern="1200" dirty="0" err="1">
                <a:solidFill>
                  <a:schemeClr val="bg1"/>
                </a:solidFill>
                <a:effectLst/>
                <a:latin typeface="Segoe UI" panose="020B0502040204020203" pitchFamily="34" charset="0"/>
                <a:ea typeface="+mn-ea"/>
                <a:cs typeface="Segoe UI" panose="020B0502040204020203" pitchFamily="34" charset="0"/>
              </a:rPr>
              <a:t>GPiLEARN</a:t>
            </a:r>
            <a:r>
              <a:rPr lang="en-US" sz="600" kern="1200" dirty="0">
                <a:solidFill>
                  <a:schemeClr val="bg1"/>
                </a:solidFill>
                <a:effectLst/>
                <a:latin typeface="Segoe UI" panose="020B0502040204020203" pitchFamily="34" charset="0"/>
                <a:ea typeface="+mn-ea"/>
                <a:cs typeface="Segoe UI" panose="020B0502040204020203" pitchFamily="34" charset="0"/>
              </a:rPr>
              <a:t>, </a:t>
            </a:r>
            <a:r>
              <a:rPr lang="en-US" sz="600" kern="1200" dirty="0" err="1">
                <a:solidFill>
                  <a:schemeClr val="bg1"/>
                </a:solidFill>
                <a:effectLst/>
                <a:latin typeface="Segoe UI" panose="020B0502040204020203" pitchFamily="34" charset="0"/>
                <a:ea typeface="+mn-ea"/>
                <a:cs typeface="Segoe UI" panose="020B0502040204020203" pitchFamily="34" charset="0"/>
              </a:rPr>
              <a:t>GPiLEARN</a:t>
            </a:r>
            <a:r>
              <a:rPr lang="en-US" sz="600" kern="1200" dirty="0">
                <a:solidFill>
                  <a:schemeClr val="bg1"/>
                </a:solidFill>
                <a:effectLst/>
                <a:latin typeface="Segoe UI" panose="020B0502040204020203" pitchFamily="34" charset="0"/>
                <a:ea typeface="+mn-ea"/>
                <a:cs typeface="Segoe UI" panose="020B0502040204020203" pitchFamily="34" charset="0"/>
              </a:rPr>
              <a:t>+, </a:t>
            </a:r>
            <a:r>
              <a:rPr lang="en-US" sz="600" kern="1200" dirty="0" err="1">
                <a:solidFill>
                  <a:schemeClr val="bg1"/>
                </a:solidFill>
                <a:effectLst/>
                <a:latin typeface="Segoe UI" panose="020B0502040204020203" pitchFamily="34" charset="0"/>
                <a:ea typeface="+mn-ea"/>
                <a:cs typeface="Segoe UI" panose="020B0502040204020203" pitchFamily="34" charset="0"/>
              </a:rPr>
              <a:t>GPSteam</a:t>
            </a:r>
            <a:r>
              <a:rPr lang="en-US" sz="600" kern="1200" dirty="0">
                <a:solidFill>
                  <a:schemeClr val="bg1"/>
                </a:solidFill>
                <a:effectLst/>
                <a:latin typeface="Segoe UI" panose="020B0502040204020203" pitchFamily="34" charset="0"/>
                <a:ea typeface="+mn-ea"/>
                <a:cs typeface="Segoe UI" panose="020B0502040204020203" pitchFamily="34" charset="0"/>
              </a:rPr>
              <a:t>, and </a:t>
            </a:r>
            <a:r>
              <a:rPr lang="en-US" sz="600" kern="1200" dirty="0" err="1">
                <a:solidFill>
                  <a:schemeClr val="bg1"/>
                </a:solidFill>
                <a:effectLst/>
                <a:latin typeface="Segoe UI" panose="020B0502040204020203" pitchFamily="34" charset="0"/>
                <a:ea typeface="+mn-ea"/>
                <a:cs typeface="Segoe UI" panose="020B0502040204020203" pitchFamily="34" charset="0"/>
              </a:rPr>
              <a:t>VirtualPlant</a:t>
            </a:r>
            <a:r>
              <a:rPr lang="en-US" sz="600" kern="1200" dirty="0">
                <a:solidFill>
                  <a:schemeClr val="bg1"/>
                </a:solidFill>
                <a:effectLst/>
                <a:latin typeface="Segoe UI" panose="020B0502040204020203" pitchFamily="34" charset="0"/>
                <a:ea typeface="+mn-ea"/>
                <a:cs typeface="Segoe UI" panose="020B0502040204020203" pitchFamily="34" charset="0"/>
              </a:rPr>
              <a:t> are trademarks or registered trademarks of GP Strategies Corporation in the U.S. and other countries. All other trademarks are trademarks or registered trademarks of their respective owners. Proprietary to GP Strategies Corporation</a:t>
            </a:r>
          </a:p>
        </p:txBody>
      </p:sp>
    </p:spTree>
    <p:extLst>
      <p:ext uri="{BB962C8B-B14F-4D97-AF65-F5344CB8AC3E}">
        <p14:creationId xmlns:p14="http://schemas.microsoft.com/office/powerpoint/2010/main" val="1661972235"/>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762"/>
            <a:ext cx="9150351" cy="5148262"/>
          </a:xfrm>
          <a:prstGeom prst="rect">
            <a:avLst/>
          </a:prstGeom>
        </p:spPr>
      </p:pic>
      <p:sp>
        <p:nvSpPr>
          <p:cNvPr id="28" name="Rectangle 27"/>
          <p:cNvSpPr/>
          <p:nvPr userDrawn="1"/>
        </p:nvSpPr>
        <p:spPr>
          <a:xfrm>
            <a:off x="-2584" y="-7315"/>
            <a:ext cx="9162887" cy="5150815"/>
          </a:xfrm>
          <a:prstGeom prst="rect">
            <a:avLst/>
          </a:prstGeom>
          <a:solidFill>
            <a:srgbClr val="0093D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pic>
        <p:nvPicPr>
          <p:cNvPr id="20" name="Picture 19"/>
          <p:cNvPicPr>
            <a:picLocks noChangeAspect="1"/>
          </p:cNvPicPr>
          <p:nvPr userDrawn="1"/>
        </p:nvPicPr>
        <p:blipFill rotWithShape="1">
          <a:blip r:embed="rId3"/>
          <a:srcRect t="1" b="12421"/>
          <a:stretch/>
        </p:blipFill>
        <p:spPr>
          <a:xfrm>
            <a:off x="-2584" y="2571750"/>
            <a:ext cx="9159570" cy="2581275"/>
          </a:xfrm>
          <a:prstGeom prst="rect">
            <a:avLst/>
          </a:prstGeom>
        </p:spPr>
      </p:pic>
      <p:sp>
        <p:nvSpPr>
          <p:cNvPr id="4" name="Slide Number Placeholder 5"/>
          <p:cNvSpPr>
            <a:spLocks noGrp="1"/>
          </p:cNvSpPr>
          <p:nvPr>
            <p:ph type="sldNum" sz="quarter" idx="12"/>
          </p:nvPr>
        </p:nvSpPr>
        <p:spPr>
          <a:xfrm>
            <a:off x="7010400" y="4872209"/>
            <a:ext cx="2133600" cy="273844"/>
          </a:xfr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02C8D0DF-C1CD-41D2-A83F-355550C212EF}" type="slidenum">
              <a:rPr lang="en-US" smtClean="0"/>
              <a:pPr/>
              <a:t>‹#›</a:t>
            </a:fld>
            <a:endParaRPr lang="en-US" dirty="0"/>
          </a:p>
        </p:txBody>
      </p:sp>
      <p:sp>
        <p:nvSpPr>
          <p:cNvPr id="7" name="Rectangle 6"/>
          <p:cNvSpPr/>
          <p:nvPr userDrawn="1"/>
        </p:nvSpPr>
        <p:spPr>
          <a:xfrm>
            <a:off x="0" y="1243112"/>
            <a:ext cx="3107634" cy="74144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Regular" charset="0"/>
              <a:ea typeface="+mn-ea"/>
              <a:cs typeface="+mn-cs"/>
            </a:endParaRPr>
          </a:p>
        </p:txBody>
      </p:sp>
      <p:sp>
        <p:nvSpPr>
          <p:cNvPr id="10" name="TextBox 9"/>
          <p:cNvSpPr txBox="1"/>
          <p:nvPr userDrawn="1"/>
        </p:nvSpPr>
        <p:spPr>
          <a:xfrm>
            <a:off x="3216965" y="1259275"/>
            <a:ext cx="5817705" cy="746358"/>
          </a:xfrm>
          <a:prstGeom prst="rect">
            <a:avLst/>
          </a:prstGeom>
          <a:noFill/>
        </p:spPr>
        <p:txBody>
          <a:bodyPr wrap="square" rtlCol="0">
            <a:spAutoFit/>
          </a:bodyPr>
          <a:lstStyle/>
          <a:p>
            <a:pPr>
              <a:lnSpc>
                <a:spcPts val="1700"/>
              </a:lnSpc>
            </a:pPr>
            <a:r>
              <a:rPr lang="en-US" sz="1600" dirty="0">
                <a:solidFill>
                  <a:schemeClr val="bg1"/>
                </a:solidFill>
                <a:latin typeface="Segoe UI" panose="020B0502040204020203" pitchFamily="34" charset="0"/>
                <a:ea typeface="Segoe UI" panose="020B0502040204020203" pitchFamily="34" charset="0"/>
                <a:cs typeface="Segoe UI" panose="020B0502040204020203" pitchFamily="34" charset="0"/>
              </a:rPr>
              <a:t>We’re at our best when helping our clients achieve their best.</a:t>
            </a:r>
          </a:p>
          <a:p>
            <a:pPr>
              <a:lnSpc>
                <a:spcPts val="1700"/>
              </a:lnSpc>
            </a:pPr>
            <a:endParaRPr lang="en-US" sz="16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a:lnSpc>
                <a:spcPts val="1700"/>
              </a:lnSpc>
            </a:pPr>
            <a:r>
              <a:rPr lang="en-US" sz="1600" dirty="0">
                <a:solidFill>
                  <a:schemeClr val="bg1"/>
                </a:solidFill>
                <a:latin typeface="Segoe UI" panose="020B0502040204020203" pitchFamily="34" charset="0"/>
                <a:ea typeface="Segoe UI" panose="020B0502040204020203" pitchFamily="34" charset="0"/>
                <a:cs typeface="Segoe UI" panose="020B0502040204020203" pitchFamily="34" charset="0"/>
              </a:rPr>
              <a:t>Making a meaningful impact on the world together.</a:t>
            </a:r>
          </a:p>
        </p:txBody>
      </p:sp>
      <p:cxnSp>
        <p:nvCxnSpPr>
          <p:cNvPr id="11" name="Straight Connector 10"/>
          <p:cNvCxnSpPr/>
          <p:nvPr userDrawn="1"/>
        </p:nvCxnSpPr>
        <p:spPr>
          <a:xfrm>
            <a:off x="3266661" y="1618380"/>
            <a:ext cx="55217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userDrawn="1"/>
        </p:nvSpPr>
        <p:spPr>
          <a:xfrm>
            <a:off x="786267" y="1978730"/>
            <a:ext cx="1723067" cy="461665"/>
          </a:xfrm>
          <a:prstGeom prst="rect">
            <a:avLst/>
          </a:prstGeom>
          <a:noFill/>
        </p:spPr>
        <p:txBody>
          <a:bodyPr wrap="square" rtlCol="0">
            <a:spAutoFit/>
          </a:bodyPr>
          <a:lstStyle/>
          <a:p>
            <a:pPr algn="r"/>
            <a:r>
              <a:rPr lang="en-US" sz="1200" dirty="0">
                <a:solidFill>
                  <a:schemeClr val="bg1"/>
                </a:solidFill>
                <a:latin typeface="Segoe UI" panose="020B0502040204020203" pitchFamily="34" charset="0"/>
                <a:ea typeface="Segoe UI" panose="020B0502040204020203" pitchFamily="34" charset="0"/>
                <a:cs typeface="Segoe UI" panose="020B0502040204020203" pitchFamily="34" charset="0"/>
              </a:rPr>
              <a:t>gpstrategies.com</a:t>
            </a:r>
          </a:p>
          <a:p>
            <a:pPr algn="r"/>
            <a:endParaRPr lang="en-US" sz="1200" dirty="0">
              <a:latin typeface="Segoe UI" panose="020B0502040204020203" pitchFamily="34" charset="0"/>
            </a:endParaRPr>
          </a:p>
        </p:txBody>
      </p:sp>
      <p:pic>
        <p:nvPicPr>
          <p:cNvPr id="27" name="Picture 2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1312" y="1315700"/>
            <a:ext cx="1991184" cy="608626"/>
          </a:xfrm>
          <a:prstGeom prst="rect">
            <a:avLst/>
          </a:prstGeom>
          <a:noFill/>
          <a:ln>
            <a:noFill/>
          </a:ln>
        </p:spPr>
      </p:pic>
      <p:sp>
        <p:nvSpPr>
          <p:cNvPr id="25" name="Title 1"/>
          <p:cNvSpPr txBox="1">
            <a:spLocks/>
          </p:cNvSpPr>
          <p:nvPr userDrawn="1"/>
        </p:nvSpPr>
        <p:spPr>
          <a:xfrm>
            <a:off x="2535444" y="3919476"/>
            <a:ext cx="4083035" cy="276999"/>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sz="1200" dirty="0">
                <a:solidFill>
                  <a:schemeClr val="bg1"/>
                </a:solidFill>
                <a:latin typeface="Segoe UI" panose="020B0502040204020203" pitchFamily="34" charset="0"/>
                <a:ea typeface="Segoe UI" panose="020B0502040204020203" pitchFamily="34" charset="0"/>
                <a:cs typeface="Segoe UI" panose="020B0502040204020203" pitchFamily="34" charset="0"/>
              </a:rPr>
              <a:t>We’re social, chat with us!</a:t>
            </a:r>
            <a:endParaRPr lang="en-US" sz="14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44" name="Group 43"/>
          <p:cNvGrpSpPr/>
          <p:nvPr userDrawn="1"/>
        </p:nvGrpSpPr>
        <p:grpSpPr>
          <a:xfrm>
            <a:off x="471570" y="4226035"/>
            <a:ext cx="8316830" cy="234615"/>
            <a:chOff x="471570" y="4097844"/>
            <a:chExt cx="8316830" cy="234615"/>
          </a:xfrm>
        </p:grpSpPr>
        <p:sp>
          <p:nvSpPr>
            <p:cNvPr id="45" name="Content Placeholder 2"/>
            <p:cNvSpPr txBox="1">
              <a:spLocks/>
            </p:cNvSpPr>
            <p:nvPr userDrawn="1"/>
          </p:nvSpPr>
          <p:spPr>
            <a:xfrm>
              <a:off x="638372" y="4097844"/>
              <a:ext cx="8150028" cy="2346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rPr>
                <a:t>@</a:t>
              </a:r>
              <a:r>
                <a:rPr lang="en-US" sz="900" dirty="0" err="1">
                  <a:solidFill>
                    <a:schemeClr val="bg1"/>
                  </a:solidFill>
                  <a:latin typeface="Segoe UI" panose="020B0502040204020203" pitchFamily="34" charset="0"/>
                  <a:ea typeface="Segoe UI" panose="020B0502040204020203" pitchFamily="34" charset="0"/>
                  <a:cs typeface="Segoe UI" panose="020B0502040204020203" pitchFamily="34" charset="0"/>
                </a:rPr>
                <a:t>gpcorp</a:t>
              </a:r>
              <a:r>
                <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rPr>
                <a:t>               </a:t>
              </a:r>
              <a:r>
                <a:rPr lang="en-US" sz="900" dirty="0" err="1">
                  <a:solidFill>
                    <a:schemeClr val="bg1"/>
                  </a:solidFill>
                  <a:latin typeface="Segoe UI" panose="020B0502040204020203" pitchFamily="34" charset="0"/>
                  <a:ea typeface="Segoe UI" panose="020B0502040204020203" pitchFamily="34" charset="0"/>
                  <a:cs typeface="Segoe UI" panose="020B0502040204020203" pitchFamily="34" charset="0"/>
                </a:rPr>
                <a:t>gpstrategies</a:t>
              </a:r>
              <a:r>
                <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rPr>
                <a:t>              blog.gpstrategies.com           </a:t>
              </a:r>
              <a:r>
                <a:rPr lang="en-US" sz="900" dirty="0" err="1">
                  <a:solidFill>
                    <a:schemeClr val="bg1"/>
                  </a:solidFill>
                  <a:latin typeface="Segoe UI" panose="020B0502040204020203" pitchFamily="34" charset="0"/>
                  <a:ea typeface="Segoe UI" panose="020B0502040204020203" pitchFamily="34" charset="0"/>
                  <a:cs typeface="Segoe UI" panose="020B0502040204020203" pitchFamily="34" charset="0"/>
                </a:rPr>
                <a:t>gp</a:t>
              </a:r>
              <a:r>
                <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rPr>
                <a:t>-strategies-corporation                   </a:t>
              </a:r>
              <a:r>
                <a:rPr lang="en-US" sz="900" dirty="0" err="1">
                  <a:solidFill>
                    <a:schemeClr val="bg1"/>
                  </a:solidFill>
                  <a:latin typeface="Segoe UI" panose="020B0502040204020203" pitchFamily="34" charset="0"/>
                  <a:ea typeface="Segoe UI" panose="020B0502040204020203" pitchFamily="34" charset="0"/>
                  <a:cs typeface="Segoe UI" panose="020B0502040204020203" pitchFamily="34" charset="0"/>
                </a:rPr>
                <a:t>GPStrategiesCorp</a:t>
              </a:r>
              <a:r>
                <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rPr>
                <a:t>                info@gpstrategies.com</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rPr>
                <a:t>           </a:t>
              </a:r>
            </a:p>
            <a:p>
              <a:pPr marL="0" indent="0">
                <a:buNone/>
              </a:pPr>
              <a:endPar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pic>
          <p:nvPicPr>
            <p:cNvPr id="46" name="Picture 4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1570" y="4106961"/>
              <a:ext cx="212578" cy="213807"/>
            </a:xfrm>
            <a:prstGeom prst="rect">
              <a:avLst/>
            </a:prstGeom>
          </p:spPr>
        </p:pic>
        <p:pic>
          <p:nvPicPr>
            <p:cNvPr id="47" name="Picture 4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38284" y="4115192"/>
              <a:ext cx="212578" cy="213807"/>
            </a:xfrm>
            <a:prstGeom prst="rect">
              <a:avLst/>
            </a:prstGeom>
          </p:spPr>
        </p:pic>
        <p:pic>
          <p:nvPicPr>
            <p:cNvPr id="48" name="Picture 4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498445" y="4104246"/>
              <a:ext cx="212578" cy="213807"/>
            </a:xfrm>
            <a:prstGeom prst="rect">
              <a:avLst/>
            </a:prstGeom>
          </p:spPr>
        </p:pic>
        <p:pic>
          <p:nvPicPr>
            <p:cNvPr id="49" name="Picture 4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979214" y="4104597"/>
              <a:ext cx="212578" cy="213807"/>
            </a:xfrm>
            <a:prstGeom prst="rect">
              <a:avLst/>
            </a:prstGeom>
          </p:spPr>
        </p:pic>
        <p:pic>
          <p:nvPicPr>
            <p:cNvPr id="50" name="Picture 4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247396" y="4104044"/>
              <a:ext cx="212578" cy="213807"/>
            </a:xfrm>
            <a:prstGeom prst="rect">
              <a:avLst/>
            </a:prstGeom>
          </p:spPr>
        </p:pic>
        <p:pic>
          <p:nvPicPr>
            <p:cNvPr id="51" name="Picture 5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669235" y="4099233"/>
              <a:ext cx="390750" cy="213807"/>
            </a:xfrm>
            <a:prstGeom prst="rect">
              <a:avLst/>
            </a:prstGeom>
          </p:spPr>
        </p:pic>
      </p:grpSp>
      <p:sp>
        <p:nvSpPr>
          <p:cNvPr id="21" name="TextBox 20"/>
          <p:cNvSpPr txBox="1"/>
          <p:nvPr userDrawn="1"/>
        </p:nvSpPr>
        <p:spPr>
          <a:xfrm>
            <a:off x="374651" y="4520885"/>
            <a:ext cx="8413751" cy="461665"/>
          </a:xfrm>
          <a:prstGeom prst="rect">
            <a:avLst/>
          </a:prstGeom>
          <a:noFill/>
        </p:spPr>
        <p:txBody>
          <a:bodyPr wrap="square" rtlCol="0">
            <a:spAutoFit/>
          </a:bodyPr>
          <a:lstStyle/>
          <a:p>
            <a:pPr algn="just"/>
            <a:r>
              <a:rPr lang="en-US" sz="600" kern="1200" dirty="0">
                <a:solidFill>
                  <a:schemeClr val="bg1"/>
                </a:solidFill>
                <a:effectLst/>
                <a:latin typeface="Segoe UI" panose="020B0502040204020203" pitchFamily="34" charset="0"/>
                <a:ea typeface="+mn-ea"/>
                <a:cs typeface="Segoe UI" panose="020B0502040204020203" pitchFamily="34" charset="0"/>
              </a:rPr>
              <a:t>© 2019 GP Strategies Corporation. All rights reserved. GP Strategies, GP Strategies and logo design, Academy of Training, </a:t>
            </a:r>
            <a:r>
              <a:rPr lang="en-US" sz="600" kern="1200" dirty="0" err="1">
                <a:solidFill>
                  <a:schemeClr val="bg1"/>
                </a:solidFill>
                <a:effectLst/>
                <a:latin typeface="Segoe UI" panose="020B0502040204020203" pitchFamily="34" charset="0"/>
                <a:ea typeface="+mn-ea"/>
                <a:cs typeface="Segoe UI" panose="020B0502040204020203" pitchFamily="34" charset="0"/>
              </a:rPr>
              <a:t>Asentus</a:t>
            </a:r>
            <a:r>
              <a:rPr lang="en-US" sz="600" kern="1200" dirty="0">
                <a:solidFill>
                  <a:schemeClr val="bg1"/>
                </a:solidFill>
                <a:effectLst/>
                <a:latin typeface="Segoe UI" panose="020B0502040204020203" pitchFamily="34" charset="0"/>
                <a:ea typeface="+mn-ea"/>
                <a:cs typeface="Segoe UI" panose="020B0502040204020203" pitchFamily="34" charset="0"/>
              </a:rPr>
              <a:t>, B2B Engage, Bath Consultancy Group, </a:t>
            </a:r>
            <a:r>
              <a:rPr lang="en-US" sz="600" kern="1200" dirty="0" err="1">
                <a:solidFill>
                  <a:schemeClr val="bg1"/>
                </a:solidFill>
                <a:effectLst/>
                <a:latin typeface="Segoe UI" panose="020B0502040204020203" pitchFamily="34" charset="0"/>
                <a:ea typeface="+mn-ea"/>
                <a:cs typeface="Segoe UI" panose="020B0502040204020203" pitchFamily="34" charset="0"/>
              </a:rPr>
              <a:t>Beneast</a:t>
            </a:r>
            <a:r>
              <a:rPr lang="en-US" sz="600" kern="1200" dirty="0">
                <a:solidFill>
                  <a:schemeClr val="bg1"/>
                </a:solidFill>
                <a:effectLst/>
                <a:latin typeface="Segoe UI" panose="020B0502040204020203" pitchFamily="34" charset="0"/>
                <a:ea typeface="+mn-ea"/>
                <a:cs typeface="Segoe UI" panose="020B0502040204020203" pitchFamily="34" charset="0"/>
              </a:rPr>
              <a:t> Training, </a:t>
            </a:r>
            <a:r>
              <a:rPr lang="en-US" sz="600" kern="1200" dirty="0" err="1">
                <a:solidFill>
                  <a:schemeClr val="bg1"/>
                </a:solidFill>
                <a:effectLst/>
                <a:latin typeface="Segoe UI" panose="020B0502040204020203" pitchFamily="34" charset="0"/>
                <a:ea typeface="+mn-ea"/>
                <a:cs typeface="Segoe UI" panose="020B0502040204020203" pitchFamily="34" charset="0"/>
              </a:rPr>
              <a:t>BlessingWhite</a:t>
            </a:r>
            <a:r>
              <a:rPr lang="en-US" sz="600" kern="1200" dirty="0">
                <a:solidFill>
                  <a:schemeClr val="bg1"/>
                </a:solidFill>
                <a:effectLst/>
                <a:latin typeface="Segoe UI" panose="020B0502040204020203" pitchFamily="34" charset="0"/>
                <a:ea typeface="+mn-ea"/>
                <a:cs typeface="Segoe UI" panose="020B0502040204020203" pitchFamily="34" charset="0"/>
              </a:rPr>
              <a:t>, CLS Performance Solutions, Clutterbuck</a:t>
            </a:r>
            <a:r>
              <a:rPr lang="en-US" sz="600" kern="1200" baseline="0" dirty="0">
                <a:solidFill>
                  <a:schemeClr val="bg1"/>
                </a:solidFill>
                <a:effectLst/>
                <a:latin typeface="Segoe UI" panose="020B0502040204020203" pitchFamily="34" charset="0"/>
                <a:ea typeface="+mn-ea"/>
                <a:cs typeface="Segoe UI" panose="020B0502040204020203" pitchFamily="34" charset="0"/>
              </a:rPr>
              <a:t> </a:t>
            </a:r>
            <a:r>
              <a:rPr lang="en-US" sz="600" kern="1200" dirty="0">
                <a:solidFill>
                  <a:schemeClr val="bg1"/>
                </a:solidFill>
                <a:effectLst/>
                <a:latin typeface="Segoe UI" panose="020B0502040204020203" pitchFamily="34" charset="0"/>
                <a:ea typeface="+mn-ea"/>
                <a:cs typeface="Segoe UI" panose="020B0502040204020203" pitchFamily="34" charset="0"/>
              </a:rPr>
              <a:t>Associates, Communication</a:t>
            </a:r>
            <a:r>
              <a:rPr lang="en-US" sz="600" kern="1200" baseline="0" dirty="0">
                <a:solidFill>
                  <a:schemeClr val="bg1"/>
                </a:solidFill>
                <a:effectLst/>
                <a:latin typeface="Segoe UI" panose="020B0502040204020203" pitchFamily="34" charset="0"/>
                <a:ea typeface="+mn-ea"/>
                <a:cs typeface="Segoe UI" panose="020B0502040204020203" pitchFamily="34" charset="0"/>
              </a:rPr>
              <a:t> </a:t>
            </a:r>
            <a:r>
              <a:rPr lang="en-US" sz="600" kern="1200" dirty="0">
                <a:solidFill>
                  <a:schemeClr val="bg1"/>
                </a:solidFill>
                <a:effectLst/>
                <a:latin typeface="Segoe UI" panose="020B0502040204020203" pitchFamily="34" charset="0"/>
                <a:ea typeface="+mn-ea"/>
                <a:cs typeface="Segoe UI" panose="020B0502040204020203" pitchFamily="34" charset="0"/>
              </a:rPr>
              <a:t>Consulting, Effective-People, </a:t>
            </a:r>
            <a:r>
              <a:rPr lang="en-US" sz="600" kern="1200" dirty="0" err="1">
                <a:solidFill>
                  <a:schemeClr val="bg1"/>
                </a:solidFill>
                <a:effectLst/>
                <a:latin typeface="Segoe UI" panose="020B0502040204020203" pitchFamily="34" charset="0"/>
                <a:ea typeface="+mn-ea"/>
                <a:cs typeface="Segoe UI" panose="020B0502040204020203" pitchFamily="34" charset="0"/>
              </a:rPr>
              <a:t>Emantras</a:t>
            </a:r>
            <a:r>
              <a:rPr lang="en-US" sz="600" kern="1200" dirty="0">
                <a:solidFill>
                  <a:schemeClr val="bg1"/>
                </a:solidFill>
                <a:effectLst/>
                <a:latin typeface="Segoe UI" panose="020B0502040204020203" pitchFamily="34" charset="0"/>
                <a:ea typeface="+mn-ea"/>
                <a:cs typeface="Segoe UI" panose="020B0502040204020203" pitchFamily="34" charset="0"/>
              </a:rPr>
              <a:t>, Future Perfect, GP Sandy, Hula Partners, IC Axon, Information Horizons, </a:t>
            </a:r>
            <a:r>
              <a:rPr lang="en-US" sz="600" kern="1200" dirty="0" err="1">
                <a:solidFill>
                  <a:schemeClr val="bg1"/>
                </a:solidFill>
                <a:effectLst/>
                <a:latin typeface="Segoe UI" panose="020B0502040204020203" pitchFamily="34" charset="0"/>
                <a:ea typeface="+mn-ea"/>
                <a:cs typeface="Segoe UI" panose="020B0502040204020203" pitchFamily="34" charset="0"/>
              </a:rPr>
              <a:t>Jencal</a:t>
            </a:r>
            <a:r>
              <a:rPr lang="en-US" sz="600" kern="1200" dirty="0">
                <a:solidFill>
                  <a:schemeClr val="bg1"/>
                </a:solidFill>
                <a:effectLst/>
                <a:latin typeface="Segoe UI" panose="020B0502040204020203" pitchFamily="34" charset="0"/>
                <a:ea typeface="+mn-ea"/>
                <a:cs typeface="Segoe UI" panose="020B0502040204020203" pitchFamily="34" charset="0"/>
              </a:rPr>
              <a:t> Training, </a:t>
            </a:r>
            <a:r>
              <a:rPr lang="en-US" sz="600" kern="1200" dirty="0" err="1">
                <a:solidFill>
                  <a:schemeClr val="bg1"/>
                </a:solidFill>
                <a:effectLst/>
                <a:latin typeface="Segoe UI" panose="020B0502040204020203" pitchFamily="34" charset="0"/>
                <a:ea typeface="+mn-ea"/>
                <a:cs typeface="Segoe UI" panose="020B0502040204020203" pitchFamily="34" charset="0"/>
              </a:rPr>
              <a:t>Lorien</a:t>
            </a:r>
            <a:r>
              <a:rPr lang="en-US" sz="600" kern="1200" dirty="0">
                <a:solidFill>
                  <a:schemeClr val="bg1"/>
                </a:solidFill>
                <a:effectLst/>
                <a:latin typeface="Segoe UI" panose="020B0502040204020203" pitchFamily="34" charset="0"/>
                <a:ea typeface="+mn-ea"/>
                <a:cs typeface="Segoe UI" panose="020B0502040204020203" pitchFamily="34" charset="0"/>
              </a:rPr>
              <a:t> Engineering Solutions, </a:t>
            </a:r>
            <a:r>
              <a:rPr lang="en-US" sz="600" kern="1200" dirty="0" err="1">
                <a:solidFill>
                  <a:schemeClr val="bg1"/>
                </a:solidFill>
                <a:effectLst/>
                <a:latin typeface="Segoe UI" panose="020B0502040204020203" pitchFamily="34" charset="0"/>
                <a:ea typeface="+mn-ea"/>
                <a:cs typeface="Segoe UI" panose="020B0502040204020203" pitchFamily="34" charset="0"/>
              </a:rPr>
              <a:t>Marton</a:t>
            </a:r>
            <a:r>
              <a:rPr lang="en-US" sz="600" kern="1200" dirty="0">
                <a:solidFill>
                  <a:schemeClr val="bg1"/>
                </a:solidFill>
                <a:effectLst/>
                <a:latin typeface="Segoe UI" panose="020B0502040204020203" pitchFamily="34" charset="0"/>
                <a:ea typeface="+mn-ea"/>
                <a:cs typeface="Segoe UI" panose="020B0502040204020203" pitchFamily="34" charset="0"/>
              </a:rPr>
              <a:t> House, Maverick Solutions, McKinney Rogers, </a:t>
            </a:r>
            <a:r>
              <a:rPr lang="en-US" sz="600" kern="1200" dirty="0" err="1">
                <a:solidFill>
                  <a:schemeClr val="bg1"/>
                </a:solidFill>
                <a:effectLst/>
                <a:latin typeface="Segoe UI" panose="020B0502040204020203" pitchFamily="34" charset="0"/>
                <a:ea typeface="+mn-ea"/>
                <a:cs typeface="Segoe UI" panose="020B0502040204020203" pitchFamily="34" charset="0"/>
              </a:rPr>
              <a:t>Milsom</a:t>
            </a:r>
            <a:r>
              <a:rPr lang="en-US" sz="600" kern="1200" dirty="0">
                <a:solidFill>
                  <a:schemeClr val="bg1"/>
                </a:solidFill>
                <a:effectLst/>
                <a:latin typeface="Segoe UI" panose="020B0502040204020203" pitchFamily="34" charset="0"/>
                <a:ea typeface="+mn-ea"/>
                <a:cs typeface="Segoe UI" panose="020B0502040204020203" pitchFamily="34" charset="0"/>
              </a:rPr>
              <a:t>, Option Six, PCS, </a:t>
            </a:r>
            <a:r>
              <a:rPr lang="en-US" sz="600" kern="1200" dirty="0" err="1">
                <a:solidFill>
                  <a:schemeClr val="bg1"/>
                </a:solidFill>
                <a:effectLst/>
                <a:latin typeface="Segoe UI" panose="020B0502040204020203" pitchFamily="34" charset="0"/>
                <a:ea typeface="+mn-ea"/>
                <a:cs typeface="Segoe UI" panose="020B0502040204020203" pitchFamily="34" charset="0"/>
              </a:rPr>
              <a:t>PerformTech</a:t>
            </a:r>
            <a:r>
              <a:rPr lang="en-US" sz="600" kern="1200" dirty="0">
                <a:solidFill>
                  <a:schemeClr val="bg1"/>
                </a:solidFill>
                <a:effectLst/>
                <a:latin typeface="Segoe UI" panose="020B0502040204020203" pitchFamily="34" charset="0"/>
                <a:ea typeface="+mn-ea"/>
                <a:cs typeface="Segoe UI" panose="020B0502040204020203" pitchFamily="34" charset="0"/>
              </a:rPr>
              <a:t>, PMC, Prospero Learning Solutions, </a:t>
            </a:r>
            <a:r>
              <a:rPr lang="en-US" sz="600" kern="1200" dirty="0" err="1">
                <a:solidFill>
                  <a:schemeClr val="bg1"/>
                </a:solidFill>
                <a:effectLst/>
                <a:latin typeface="Segoe UI" panose="020B0502040204020203" pitchFamily="34" charset="0"/>
                <a:ea typeface="+mn-ea"/>
                <a:cs typeface="Segoe UI" panose="020B0502040204020203" pitchFamily="34" charset="0"/>
              </a:rPr>
              <a:t>Rovsing</a:t>
            </a:r>
            <a:r>
              <a:rPr lang="en-US" sz="600" kern="1200" dirty="0">
                <a:solidFill>
                  <a:schemeClr val="bg1"/>
                </a:solidFill>
                <a:effectLst/>
                <a:latin typeface="Segoe UI" panose="020B0502040204020203" pitchFamily="34" charset="0"/>
                <a:ea typeface="+mn-ea"/>
                <a:cs typeface="Segoe UI" panose="020B0502040204020203" pitchFamily="34" charset="0"/>
              </a:rPr>
              <a:t> Dynamics, RWD, </a:t>
            </a:r>
            <a:r>
              <a:rPr lang="en-US" sz="600" kern="1200" dirty="0" err="1">
                <a:solidFill>
                  <a:schemeClr val="bg1"/>
                </a:solidFill>
                <a:effectLst/>
                <a:latin typeface="Segoe UI" panose="020B0502040204020203" pitchFamily="34" charset="0"/>
                <a:ea typeface="+mn-ea"/>
                <a:cs typeface="Segoe UI" panose="020B0502040204020203" pitchFamily="34" charset="0"/>
              </a:rPr>
              <a:t>Smallpeice</a:t>
            </a:r>
            <a:r>
              <a:rPr lang="en-US" sz="600" kern="1200" dirty="0">
                <a:solidFill>
                  <a:schemeClr val="bg1"/>
                </a:solidFill>
                <a:effectLst/>
                <a:latin typeface="Segoe UI" panose="020B0502040204020203" pitchFamily="34" charset="0"/>
                <a:ea typeface="+mn-ea"/>
                <a:cs typeface="Segoe UI" panose="020B0502040204020203" pitchFamily="34" charset="0"/>
              </a:rPr>
              <a:t> Enterprises, </a:t>
            </a:r>
            <a:r>
              <a:rPr lang="en-US" sz="600" kern="1200" dirty="0" err="1">
                <a:solidFill>
                  <a:schemeClr val="bg1"/>
                </a:solidFill>
                <a:effectLst/>
                <a:latin typeface="Segoe UI" panose="020B0502040204020203" pitchFamily="34" charset="0"/>
                <a:ea typeface="+mn-ea"/>
                <a:cs typeface="Segoe UI" panose="020B0502040204020203" pitchFamily="34" charset="0"/>
              </a:rPr>
              <a:t>TTi</a:t>
            </a:r>
            <a:r>
              <a:rPr lang="en-US" sz="600" kern="1200" baseline="0" dirty="0">
                <a:solidFill>
                  <a:schemeClr val="bg1"/>
                </a:solidFill>
                <a:effectLst/>
                <a:latin typeface="Segoe UI" panose="020B0502040204020203" pitchFamily="34" charset="0"/>
                <a:ea typeface="+mn-ea"/>
                <a:cs typeface="Segoe UI" panose="020B0502040204020203" pitchFamily="34" charset="0"/>
              </a:rPr>
              <a:t> Global, </a:t>
            </a:r>
            <a:r>
              <a:rPr lang="en-US" sz="600" kern="1200" dirty="0">
                <a:solidFill>
                  <a:schemeClr val="bg1"/>
                </a:solidFill>
                <a:effectLst/>
                <a:latin typeface="Segoe UI" panose="020B0502040204020203" pitchFamily="34" charset="0"/>
                <a:ea typeface="+mn-ea"/>
                <a:cs typeface="Segoe UI" panose="020B0502040204020203" pitchFamily="34" charset="0"/>
              </a:rPr>
              <a:t>Ultra Training, Via Training, </a:t>
            </a:r>
            <a:r>
              <a:rPr lang="en-US" sz="600" kern="1200" dirty="0" err="1">
                <a:solidFill>
                  <a:schemeClr val="bg1"/>
                </a:solidFill>
                <a:effectLst/>
                <a:latin typeface="Segoe UI" panose="020B0502040204020203" pitchFamily="34" charset="0"/>
                <a:ea typeface="+mn-ea"/>
                <a:cs typeface="Segoe UI" panose="020B0502040204020203" pitchFamily="34" charset="0"/>
              </a:rPr>
              <a:t>YouTrain</a:t>
            </a:r>
            <a:r>
              <a:rPr lang="en-US" sz="600" kern="1200" dirty="0">
                <a:solidFill>
                  <a:schemeClr val="bg1"/>
                </a:solidFill>
                <a:effectLst/>
                <a:latin typeface="Segoe UI" panose="020B0502040204020203" pitchFamily="34" charset="0"/>
                <a:ea typeface="+mn-ea"/>
                <a:cs typeface="Segoe UI" panose="020B0502040204020203" pitchFamily="34" charset="0"/>
              </a:rPr>
              <a:t>, </a:t>
            </a:r>
            <a:r>
              <a:rPr lang="en-US" sz="600" kern="1200" dirty="0" err="1">
                <a:solidFill>
                  <a:schemeClr val="bg1"/>
                </a:solidFill>
                <a:effectLst/>
                <a:latin typeface="Segoe UI" panose="020B0502040204020203" pitchFamily="34" charset="0"/>
                <a:ea typeface="+mn-ea"/>
                <a:cs typeface="Segoe UI" panose="020B0502040204020203" pitchFamily="34" charset="0"/>
              </a:rPr>
              <a:t>EtaPRO</a:t>
            </a:r>
            <a:r>
              <a:rPr lang="en-US" sz="600" kern="1200" dirty="0">
                <a:solidFill>
                  <a:schemeClr val="bg1"/>
                </a:solidFill>
                <a:effectLst/>
                <a:latin typeface="Segoe UI" panose="020B0502040204020203" pitchFamily="34" charset="0"/>
                <a:ea typeface="+mn-ea"/>
                <a:cs typeface="Segoe UI" panose="020B0502040204020203" pitchFamily="34" charset="0"/>
              </a:rPr>
              <a:t>, GPCALCS, </a:t>
            </a:r>
            <a:r>
              <a:rPr lang="en-US" sz="600" kern="1200" dirty="0" err="1">
                <a:solidFill>
                  <a:schemeClr val="bg1"/>
                </a:solidFill>
                <a:effectLst/>
                <a:latin typeface="Segoe UI" panose="020B0502040204020203" pitchFamily="34" charset="0"/>
                <a:ea typeface="+mn-ea"/>
                <a:cs typeface="Segoe UI" panose="020B0502040204020203" pitchFamily="34" charset="0"/>
              </a:rPr>
              <a:t>GPiLEARN</a:t>
            </a:r>
            <a:r>
              <a:rPr lang="en-US" sz="600" kern="1200" dirty="0">
                <a:solidFill>
                  <a:schemeClr val="bg1"/>
                </a:solidFill>
                <a:effectLst/>
                <a:latin typeface="Segoe UI" panose="020B0502040204020203" pitchFamily="34" charset="0"/>
                <a:ea typeface="+mn-ea"/>
                <a:cs typeface="Segoe UI" panose="020B0502040204020203" pitchFamily="34" charset="0"/>
              </a:rPr>
              <a:t>, </a:t>
            </a:r>
            <a:r>
              <a:rPr lang="en-US" sz="600" kern="1200" dirty="0" err="1">
                <a:solidFill>
                  <a:schemeClr val="bg1"/>
                </a:solidFill>
                <a:effectLst/>
                <a:latin typeface="Segoe UI" panose="020B0502040204020203" pitchFamily="34" charset="0"/>
                <a:ea typeface="+mn-ea"/>
                <a:cs typeface="Segoe UI" panose="020B0502040204020203" pitchFamily="34" charset="0"/>
              </a:rPr>
              <a:t>GPiLEARN</a:t>
            </a:r>
            <a:r>
              <a:rPr lang="en-US" sz="600" kern="1200" dirty="0">
                <a:solidFill>
                  <a:schemeClr val="bg1"/>
                </a:solidFill>
                <a:effectLst/>
                <a:latin typeface="Segoe UI" panose="020B0502040204020203" pitchFamily="34" charset="0"/>
                <a:ea typeface="+mn-ea"/>
                <a:cs typeface="Segoe UI" panose="020B0502040204020203" pitchFamily="34" charset="0"/>
              </a:rPr>
              <a:t>+, </a:t>
            </a:r>
            <a:r>
              <a:rPr lang="en-US" sz="600" kern="1200" dirty="0" err="1">
                <a:solidFill>
                  <a:schemeClr val="bg1"/>
                </a:solidFill>
                <a:effectLst/>
                <a:latin typeface="Segoe UI" panose="020B0502040204020203" pitchFamily="34" charset="0"/>
                <a:ea typeface="+mn-ea"/>
                <a:cs typeface="Segoe UI" panose="020B0502040204020203" pitchFamily="34" charset="0"/>
              </a:rPr>
              <a:t>GPSteam</a:t>
            </a:r>
            <a:r>
              <a:rPr lang="en-US" sz="600" kern="1200" dirty="0">
                <a:solidFill>
                  <a:schemeClr val="bg1"/>
                </a:solidFill>
                <a:effectLst/>
                <a:latin typeface="Segoe UI" panose="020B0502040204020203" pitchFamily="34" charset="0"/>
                <a:ea typeface="+mn-ea"/>
                <a:cs typeface="Segoe UI" panose="020B0502040204020203" pitchFamily="34" charset="0"/>
              </a:rPr>
              <a:t>, and </a:t>
            </a:r>
            <a:r>
              <a:rPr lang="en-US" sz="600" kern="1200" dirty="0" err="1">
                <a:solidFill>
                  <a:schemeClr val="bg1"/>
                </a:solidFill>
                <a:effectLst/>
                <a:latin typeface="Segoe UI" panose="020B0502040204020203" pitchFamily="34" charset="0"/>
                <a:ea typeface="+mn-ea"/>
                <a:cs typeface="Segoe UI" panose="020B0502040204020203" pitchFamily="34" charset="0"/>
              </a:rPr>
              <a:t>VirtualPlant</a:t>
            </a:r>
            <a:r>
              <a:rPr lang="en-US" sz="600" kern="1200" dirty="0">
                <a:solidFill>
                  <a:schemeClr val="bg1"/>
                </a:solidFill>
                <a:effectLst/>
                <a:latin typeface="Segoe UI" panose="020B0502040204020203" pitchFamily="34" charset="0"/>
                <a:ea typeface="+mn-ea"/>
                <a:cs typeface="Segoe UI" panose="020B0502040204020203" pitchFamily="34" charset="0"/>
              </a:rPr>
              <a:t> are trademarks or registered trademarks of GP Strategies Corporation in the U.S. and other countries. All other trademarks are trademarks or registered trademarks of their respective owners. Proprietary to GP Strategies Corporation</a:t>
            </a:r>
          </a:p>
        </p:txBody>
      </p:sp>
    </p:spTree>
    <p:extLst>
      <p:ext uri="{BB962C8B-B14F-4D97-AF65-F5344CB8AC3E}">
        <p14:creationId xmlns:p14="http://schemas.microsoft.com/office/powerpoint/2010/main" val="3140674220"/>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Slide Presenters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762"/>
            <a:ext cx="9150351" cy="5148262"/>
          </a:xfrm>
          <a:prstGeom prst="rect">
            <a:avLst/>
          </a:prstGeom>
        </p:spPr>
      </p:pic>
      <p:pic>
        <p:nvPicPr>
          <p:cNvPr id="30" name="Picture 29"/>
          <p:cNvPicPr>
            <a:picLocks noChangeAspect="1"/>
          </p:cNvPicPr>
          <p:nvPr userDrawn="1"/>
        </p:nvPicPr>
        <p:blipFill>
          <a:blip r:embed="rId3"/>
          <a:stretch>
            <a:fillRect/>
          </a:stretch>
        </p:blipFill>
        <p:spPr>
          <a:xfrm>
            <a:off x="0" y="-6414"/>
            <a:ext cx="9156986" cy="5151566"/>
          </a:xfrm>
          <a:prstGeom prst="rect">
            <a:avLst/>
          </a:prstGeom>
        </p:spPr>
      </p:pic>
      <p:pic>
        <p:nvPicPr>
          <p:cNvPr id="34" name="Picture 33"/>
          <p:cNvPicPr>
            <a:picLocks noChangeAspect="1"/>
          </p:cNvPicPr>
          <p:nvPr userDrawn="1"/>
        </p:nvPicPr>
        <p:blipFill rotWithShape="1">
          <a:blip r:embed="rId4"/>
          <a:srcRect t="1" b="12421"/>
          <a:stretch/>
        </p:blipFill>
        <p:spPr>
          <a:xfrm>
            <a:off x="-2584" y="2571750"/>
            <a:ext cx="9159570" cy="2581275"/>
          </a:xfrm>
          <a:prstGeom prst="rect">
            <a:avLst/>
          </a:prstGeom>
        </p:spPr>
      </p:pic>
      <p:sp>
        <p:nvSpPr>
          <p:cNvPr id="4" name="Slide Number Placeholder 5"/>
          <p:cNvSpPr>
            <a:spLocks noGrp="1"/>
          </p:cNvSpPr>
          <p:nvPr>
            <p:ph type="sldNum" sz="quarter" idx="12"/>
          </p:nvPr>
        </p:nvSpPr>
        <p:spPr>
          <a:xfrm>
            <a:off x="7010400" y="4872209"/>
            <a:ext cx="2133600" cy="273844"/>
          </a:xfr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02C8D0DF-C1CD-41D2-A83F-355550C212EF}" type="slidenum">
              <a:rPr lang="en-US" smtClean="0"/>
              <a:pPr/>
              <a:t>‹#›</a:t>
            </a:fld>
            <a:endParaRPr lang="en-US" dirty="0"/>
          </a:p>
        </p:txBody>
      </p:sp>
      <p:sp>
        <p:nvSpPr>
          <p:cNvPr id="7" name="Rectangle 6"/>
          <p:cNvSpPr/>
          <p:nvPr userDrawn="1"/>
        </p:nvSpPr>
        <p:spPr>
          <a:xfrm>
            <a:off x="0" y="772393"/>
            <a:ext cx="3107634" cy="74144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Regular" charset="0"/>
              <a:ea typeface="+mn-ea"/>
              <a:cs typeface="+mn-cs"/>
            </a:endParaRPr>
          </a:p>
        </p:txBody>
      </p:sp>
      <p:sp>
        <p:nvSpPr>
          <p:cNvPr id="10" name="TextBox 9"/>
          <p:cNvSpPr txBox="1"/>
          <p:nvPr userDrawn="1"/>
        </p:nvSpPr>
        <p:spPr>
          <a:xfrm>
            <a:off x="3216965" y="788556"/>
            <a:ext cx="5817705" cy="746358"/>
          </a:xfrm>
          <a:prstGeom prst="rect">
            <a:avLst/>
          </a:prstGeom>
          <a:noFill/>
        </p:spPr>
        <p:txBody>
          <a:bodyPr wrap="square" rtlCol="0">
            <a:spAutoFit/>
          </a:bodyPr>
          <a:lstStyle/>
          <a:p>
            <a:pPr>
              <a:lnSpc>
                <a:spcPts val="1700"/>
              </a:lnSpc>
            </a:pPr>
            <a:r>
              <a:rPr lang="en-US" sz="1600" dirty="0">
                <a:solidFill>
                  <a:schemeClr val="bg1"/>
                </a:solidFill>
                <a:latin typeface="Segoe UI" panose="020B0502040204020203" pitchFamily="34" charset="0"/>
                <a:ea typeface="Segoe UI" panose="020B0502040204020203" pitchFamily="34" charset="0"/>
                <a:cs typeface="Segoe UI" panose="020B0502040204020203" pitchFamily="34" charset="0"/>
              </a:rPr>
              <a:t>We’re at our best when helping our clients achieve their best.</a:t>
            </a:r>
          </a:p>
          <a:p>
            <a:pPr>
              <a:lnSpc>
                <a:spcPts val="1700"/>
              </a:lnSpc>
            </a:pPr>
            <a:endParaRPr lang="en-US" sz="16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a:lnSpc>
                <a:spcPts val="1700"/>
              </a:lnSpc>
            </a:pPr>
            <a:r>
              <a:rPr lang="en-US" sz="1600" dirty="0">
                <a:solidFill>
                  <a:schemeClr val="bg1"/>
                </a:solidFill>
                <a:latin typeface="Segoe UI" panose="020B0502040204020203" pitchFamily="34" charset="0"/>
                <a:ea typeface="Segoe UI" panose="020B0502040204020203" pitchFamily="34" charset="0"/>
                <a:cs typeface="Segoe UI" panose="020B0502040204020203" pitchFamily="34" charset="0"/>
              </a:rPr>
              <a:t>Making a meaningful impact on the world together.</a:t>
            </a:r>
          </a:p>
        </p:txBody>
      </p:sp>
      <p:cxnSp>
        <p:nvCxnSpPr>
          <p:cNvPr id="11" name="Straight Connector 10"/>
          <p:cNvCxnSpPr/>
          <p:nvPr userDrawn="1"/>
        </p:nvCxnSpPr>
        <p:spPr>
          <a:xfrm>
            <a:off x="3266661" y="1147661"/>
            <a:ext cx="55217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p:cNvSpPr txBox="1">
            <a:spLocks/>
          </p:cNvSpPr>
          <p:nvPr/>
        </p:nvSpPr>
        <p:spPr>
          <a:xfrm>
            <a:off x="2535444" y="3919476"/>
            <a:ext cx="4083035" cy="276999"/>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sz="1200" dirty="0">
                <a:solidFill>
                  <a:schemeClr val="bg1"/>
                </a:solidFill>
                <a:latin typeface="Segoe UI" panose="020B0502040204020203" pitchFamily="34" charset="0"/>
                <a:ea typeface="Segoe UI" panose="020B0502040204020203" pitchFamily="34" charset="0"/>
                <a:cs typeface="Segoe UI" panose="020B0502040204020203" pitchFamily="34" charset="0"/>
              </a:rPr>
              <a:t>We’re social, chat with us!</a:t>
            </a:r>
            <a:endParaRPr lang="en-US" sz="14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Content Placeholder 2"/>
          <p:cNvSpPr txBox="1">
            <a:spLocks/>
          </p:cNvSpPr>
          <p:nvPr/>
        </p:nvSpPr>
        <p:spPr>
          <a:xfrm>
            <a:off x="5767470" y="3954334"/>
            <a:ext cx="1582897" cy="2346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05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Content Placeholder 2"/>
          <p:cNvSpPr txBox="1">
            <a:spLocks/>
          </p:cNvSpPr>
          <p:nvPr/>
        </p:nvSpPr>
        <p:spPr>
          <a:xfrm>
            <a:off x="4008422" y="3555045"/>
            <a:ext cx="1087872" cy="2346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05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23" name="Content Placeholder 2"/>
          <p:cNvSpPr txBox="1">
            <a:spLocks/>
          </p:cNvSpPr>
          <p:nvPr/>
        </p:nvSpPr>
        <p:spPr>
          <a:xfrm>
            <a:off x="1989591" y="3972553"/>
            <a:ext cx="1841219" cy="2346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05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24" name="Content Placeholder 2"/>
          <p:cNvSpPr txBox="1">
            <a:spLocks/>
          </p:cNvSpPr>
          <p:nvPr/>
        </p:nvSpPr>
        <p:spPr>
          <a:xfrm>
            <a:off x="4008422" y="3949165"/>
            <a:ext cx="1296558" cy="2346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05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26" name="TextBox 25"/>
          <p:cNvSpPr txBox="1"/>
          <p:nvPr userDrawn="1"/>
        </p:nvSpPr>
        <p:spPr>
          <a:xfrm>
            <a:off x="786267" y="1508011"/>
            <a:ext cx="1723067" cy="461665"/>
          </a:xfrm>
          <a:prstGeom prst="rect">
            <a:avLst/>
          </a:prstGeom>
          <a:noFill/>
        </p:spPr>
        <p:txBody>
          <a:bodyPr wrap="square" rtlCol="0">
            <a:spAutoFit/>
          </a:bodyPr>
          <a:lstStyle/>
          <a:p>
            <a:pPr algn="r"/>
            <a:r>
              <a:rPr lang="en-US" sz="1200" dirty="0">
                <a:solidFill>
                  <a:schemeClr val="bg1"/>
                </a:solidFill>
                <a:latin typeface="Segoe UI" panose="020B0502040204020203" pitchFamily="34" charset="0"/>
                <a:ea typeface="Segoe UI" panose="020B0502040204020203" pitchFamily="34" charset="0"/>
                <a:cs typeface="Segoe UI" panose="020B0502040204020203" pitchFamily="34" charset="0"/>
              </a:rPr>
              <a:t>gpstrategies.com</a:t>
            </a:r>
          </a:p>
          <a:p>
            <a:pPr algn="r"/>
            <a:endParaRPr lang="en-US" sz="1200" dirty="0">
              <a:latin typeface="Segoe UI" panose="020B0502040204020203" pitchFamily="34" charset="0"/>
            </a:endParaRPr>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1312" y="844981"/>
            <a:ext cx="1991184" cy="608626"/>
          </a:xfrm>
          <a:prstGeom prst="rect">
            <a:avLst/>
          </a:prstGeom>
          <a:noFill/>
          <a:ln>
            <a:noFill/>
          </a:ln>
        </p:spPr>
      </p:pic>
      <p:grpSp>
        <p:nvGrpSpPr>
          <p:cNvPr id="39" name="Group 38"/>
          <p:cNvGrpSpPr/>
          <p:nvPr userDrawn="1"/>
        </p:nvGrpSpPr>
        <p:grpSpPr>
          <a:xfrm>
            <a:off x="471570" y="4226035"/>
            <a:ext cx="8316830" cy="234615"/>
            <a:chOff x="471570" y="4097844"/>
            <a:chExt cx="8316830" cy="234615"/>
          </a:xfrm>
        </p:grpSpPr>
        <p:sp>
          <p:nvSpPr>
            <p:cNvPr id="16" name="Content Placeholder 2"/>
            <p:cNvSpPr txBox="1">
              <a:spLocks/>
            </p:cNvSpPr>
            <p:nvPr userDrawn="1"/>
          </p:nvSpPr>
          <p:spPr>
            <a:xfrm>
              <a:off x="638372" y="4097844"/>
              <a:ext cx="8150028" cy="2346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rPr>
                <a:t>@</a:t>
              </a:r>
              <a:r>
                <a:rPr lang="en-US" sz="900" dirty="0" err="1">
                  <a:solidFill>
                    <a:schemeClr val="bg1"/>
                  </a:solidFill>
                  <a:latin typeface="Segoe UI" panose="020B0502040204020203" pitchFamily="34" charset="0"/>
                  <a:ea typeface="Segoe UI" panose="020B0502040204020203" pitchFamily="34" charset="0"/>
                  <a:cs typeface="Segoe UI" panose="020B0502040204020203" pitchFamily="34" charset="0"/>
                </a:rPr>
                <a:t>gpcorp</a:t>
              </a:r>
              <a:r>
                <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rPr>
                <a:t>               </a:t>
              </a:r>
              <a:r>
                <a:rPr lang="en-US" sz="900" dirty="0" err="1">
                  <a:solidFill>
                    <a:schemeClr val="bg1"/>
                  </a:solidFill>
                  <a:latin typeface="Segoe UI" panose="020B0502040204020203" pitchFamily="34" charset="0"/>
                  <a:ea typeface="Segoe UI" panose="020B0502040204020203" pitchFamily="34" charset="0"/>
                  <a:cs typeface="Segoe UI" panose="020B0502040204020203" pitchFamily="34" charset="0"/>
                </a:rPr>
                <a:t>gpstrategies</a:t>
              </a:r>
              <a:r>
                <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rPr>
                <a:t>              blog.gpstrategies.com           </a:t>
              </a:r>
              <a:r>
                <a:rPr lang="en-US" sz="900" dirty="0" err="1">
                  <a:solidFill>
                    <a:schemeClr val="bg1"/>
                  </a:solidFill>
                  <a:latin typeface="Segoe UI" panose="020B0502040204020203" pitchFamily="34" charset="0"/>
                  <a:ea typeface="Segoe UI" panose="020B0502040204020203" pitchFamily="34" charset="0"/>
                  <a:cs typeface="Segoe UI" panose="020B0502040204020203" pitchFamily="34" charset="0"/>
                </a:rPr>
                <a:t>gp</a:t>
              </a:r>
              <a:r>
                <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rPr>
                <a:t>-strategies-corporation                   </a:t>
              </a:r>
              <a:r>
                <a:rPr lang="en-US" sz="900" dirty="0" err="1">
                  <a:solidFill>
                    <a:schemeClr val="bg1"/>
                  </a:solidFill>
                  <a:latin typeface="Segoe UI" panose="020B0502040204020203" pitchFamily="34" charset="0"/>
                  <a:ea typeface="Segoe UI" panose="020B0502040204020203" pitchFamily="34" charset="0"/>
                  <a:cs typeface="Segoe UI" panose="020B0502040204020203" pitchFamily="34" charset="0"/>
                </a:rPr>
                <a:t>GPStrategiesCorp</a:t>
              </a:r>
              <a:r>
                <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rPr>
                <a:t>                info@gpstrategies.com</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rPr>
                <a:t>           </a:t>
              </a:r>
            </a:p>
            <a:p>
              <a:pPr marL="0" indent="0">
                <a:buNone/>
              </a:pPr>
              <a:endPar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1570" y="4106961"/>
              <a:ext cx="212578" cy="213807"/>
            </a:xfrm>
            <a:prstGeom prst="rect">
              <a:avLst/>
            </a:prstGeom>
          </p:spPr>
        </p:pic>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38284" y="4115192"/>
              <a:ext cx="212578" cy="213807"/>
            </a:xfrm>
            <a:prstGeom prst="rect">
              <a:avLst/>
            </a:prstGeom>
          </p:spPr>
        </p:pic>
        <p:pic>
          <p:nvPicPr>
            <p:cNvPr id="28" name="Picture 2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498445" y="4104246"/>
              <a:ext cx="212578" cy="213807"/>
            </a:xfrm>
            <a:prstGeom prst="rect">
              <a:avLst/>
            </a:prstGeom>
          </p:spPr>
        </p:pic>
        <p:pic>
          <p:nvPicPr>
            <p:cNvPr id="31" name="Picture 30"/>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979214" y="4104597"/>
              <a:ext cx="212578" cy="213807"/>
            </a:xfrm>
            <a:prstGeom prst="rect">
              <a:avLst/>
            </a:prstGeom>
          </p:spPr>
        </p:pic>
        <p:pic>
          <p:nvPicPr>
            <p:cNvPr id="32" name="Picture 3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247396" y="4104044"/>
              <a:ext cx="212578" cy="213807"/>
            </a:xfrm>
            <a:prstGeom prst="rect">
              <a:avLst/>
            </a:prstGeom>
          </p:spPr>
        </p:pic>
        <p:pic>
          <p:nvPicPr>
            <p:cNvPr id="33" name="Picture 32"/>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669235" y="4099233"/>
              <a:ext cx="390750" cy="213807"/>
            </a:xfrm>
            <a:prstGeom prst="rect">
              <a:avLst/>
            </a:prstGeom>
          </p:spPr>
        </p:pic>
      </p:grpSp>
      <p:sp>
        <p:nvSpPr>
          <p:cNvPr id="41" name="Rectangle 40"/>
          <p:cNvSpPr/>
          <p:nvPr userDrawn="1"/>
        </p:nvSpPr>
        <p:spPr>
          <a:xfrm>
            <a:off x="3334043" y="2080691"/>
            <a:ext cx="5822943" cy="1159390"/>
          </a:xfrm>
          <a:prstGeom prst="rect">
            <a:avLst/>
          </a:prstGeom>
          <a:solidFill>
            <a:srgbClr val="1A1B1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 Placeholder 43"/>
          <p:cNvSpPr>
            <a:spLocks noGrp="1"/>
          </p:cNvSpPr>
          <p:nvPr>
            <p:ph type="body" sz="quarter" idx="13"/>
          </p:nvPr>
        </p:nvSpPr>
        <p:spPr>
          <a:xfrm>
            <a:off x="3682469" y="2164633"/>
            <a:ext cx="2736614" cy="1050896"/>
          </a:xfrm>
          <a:prstGeom prst="rect">
            <a:avLst/>
          </a:prstGeom>
        </p:spPr>
        <p:txBody>
          <a:bodyPr lIns="0" tIns="0" rIns="0" bIns="0"/>
          <a:lstStyle>
            <a:lvl1pPr marL="0" indent="0">
              <a:spcBef>
                <a:spcPts val="0"/>
              </a:spcBef>
              <a:buFontTx/>
              <a:buNone/>
              <a:defRPr sz="1400">
                <a:solidFill>
                  <a:schemeClr val="bg1"/>
                </a:solidFill>
              </a:defRPr>
            </a:lvl1pPr>
            <a:lvl2pPr marL="0" indent="0">
              <a:spcBef>
                <a:spcPts val="0"/>
              </a:spcBef>
              <a:buFontTx/>
              <a:buNone/>
              <a:defRPr sz="1400">
                <a:solidFill>
                  <a:schemeClr val="bg1"/>
                </a:solidFill>
              </a:defRPr>
            </a:lvl2pPr>
            <a:lvl3pPr marL="0" indent="0">
              <a:spcBef>
                <a:spcPts val="0"/>
              </a:spcBef>
              <a:buFontTx/>
              <a:buNone/>
              <a:defRPr sz="1400">
                <a:solidFill>
                  <a:schemeClr val="bg1"/>
                </a:solidFill>
              </a:defRPr>
            </a:lvl3pPr>
            <a:lvl4pPr marL="1371600" indent="0">
              <a:buFontTx/>
              <a:buNone/>
              <a:defRPr sz="1400"/>
            </a:lvl4pPr>
            <a:lvl5pPr marL="1828800" indent="0">
              <a:buFontTx/>
              <a:buNone/>
              <a:defRPr sz="1400"/>
            </a:lvl5pPr>
          </a:lstStyle>
          <a:p>
            <a:pPr lvl="0"/>
            <a:r>
              <a:rPr lang="en-US" dirty="0"/>
              <a:t>Edit Master text styles</a:t>
            </a:r>
          </a:p>
          <a:p>
            <a:pPr lvl="1"/>
            <a:r>
              <a:rPr lang="en-US" dirty="0"/>
              <a:t>Second level</a:t>
            </a:r>
          </a:p>
          <a:p>
            <a:pPr lvl="2"/>
            <a:r>
              <a:rPr lang="en-US" dirty="0"/>
              <a:t>Third level</a:t>
            </a:r>
          </a:p>
          <a:p>
            <a:pPr lvl="2"/>
            <a:r>
              <a:rPr lang="en-US" dirty="0"/>
              <a:t>Fourth level</a:t>
            </a:r>
          </a:p>
        </p:txBody>
      </p:sp>
      <p:sp>
        <p:nvSpPr>
          <p:cNvPr id="46" name="Text Placeholder 43"/>
          <p:cNvSpPr>
            <a:spLocks noGrp="1"/>
          </p:cNvSpPr>
          <p:nvPr>
            <p:ph type="body" sz="quarter" idx="14"/>
          </p:nvPr>
        </p:nvSpPr>
        <p:spPr>
          <a:xfrm>
            <a:off x="6425718" y="2155141"/>
            <a:ext cx="2362682" cy="1050896"/>
          </a:xfrm>
          <a:prstGeom prst="rect">
            <a:avLst/>
          </a:prstGeom>
        </p:spPr>
        <p:txBody>
          <a:bodyPr lIns="0" tIns="0" rIns="0" bIns="0"/>
          <a:lstStyle>
            <a:lvl1pPr marL="0" indent="0">
              <a:spcBef>
                <a:spcPts val="0"/>
              </a:spcBef>
              <a:buFontTx/>
              <a:buNone/>
              <a:defRPr sz="1400">
                <a:solidFill>
                  <a:schemeClr val="bg1"/>
                </a:solidFill>
              </a:defRPr>
            </a:lvl1pPr>
            <a:lvl2pPr marL="0" indent="0">
              <a:spcBef>
                <a:spcPts val="0"/>
              </a:spcBef>
              <a:buFontTx/>
              <a:buNone/>
              <a:defRPr sz="1400">
                <a:solidFill>
                  <a:schemeClr val="bg1"/>
                </a:solidFill>
              </a:defRPr>
            </a:lvl2pPr>
            <a:lvl3pPr marL="0" indent="0">
              <a:spcBef>
                <a:spcPts val="0"/>
              </a:spcBef>
              <a:buFontTx/>
              <a:buNone/>
              <a:defRPr sz="1400">
                <a:solidFill>
                  <a:schemeClr val="bg1"/>
                </a:solidFill>
              </a:defRPr>
            </a:lvl3pPr>
            <a:lvl4pPr marL="1371600" indent="0">
              <a:buFontTx/>
              <a:buNone/>
              <a:defRPr sz="1400"/>
            </a:lvl4pPr>
            <a:lvl5pPr marL="1828800" indent="0">
              <a:buFontTx/>
              <a:buNone/>
              <a:defRPr sz="1400"/>
            </a:lvl5pPr>
          </a:lstStyle>
          <a:p>
            <a:pPr lvl="0"/>
            <a:r>
              <a:rPr lang="en-US" dirty="0"/>
              <a:t>Edit Master text styles</a:t>
            </a:r>
          </a:p>
          <a:p>
            <a:pPr lvl="1"/>
            <a:r>
              <a:rPr lang="en-US" dirty="0"/>
              <a:t>Second level</a:t>
            </a:r>
          </a:p>
          <a:p>
            <a:pPr lvl="2"/>
            <a:r>
              <a:rPr lang="en-US" dirty="0"/>
              <a:t>Third level</a:t>
            </a:r>
          </a:p>
          <a:p>
            <a:pPr lvl="2"/>
            <a:r>
              <a:rPr lang="en-US" dirty="0"/>
              <a:t>Fourth level</a:t>
            </a:r>
          </a:p>
        </p:txBody>
      </p:sp>
      <p:sp>
        <p:nvSpPr>
          <p:cNvPr id="35" name="TextBox 34"/>
          <p:cNvSpPr txBox="1"/>
          <p:nvPr userDrawn="1"/>
        </p:nvSpPr>
        <p:spPr>
          <a:xfrm>
            <a:off x="374651" y="4520885"/>
            <a:ext cx="8413751" cy="461665"/>
          </a:xfrm>
          <a:prstGeom prst="rect">
            <a:avLst/>
          </a:prstGeom>
          <a:noFill/>
        </p:spPr>
        <p:txBody>
          <a:bodyPr wrap="square" rtlCol="0">
            <a:spAutoFit/>
          </a:bodyPr>
          <a:lstStyle/>
          <a:p>
            <a:pPr algn="just"/>
            <a:r>
              <a:rPr lang="en-US" sz="600" kern="1200" dirty="0">
                <a:solidFill>
                  <a:schemeClr val="bg1"/>
                </a:solidFill>
                <a:effectLst/>
                <a:latin typeface="Segoe UI" panose="020B0502040204020203" pitchFamily="34" charset="0"/>
                <a:ea typeface="+mn-ea"/>
                <a:cs typeface="Segoe UI" panose="020B0502040204020203" pitchFamily="34" charset="0"/>
              </a:rPr>
              <a:t>© 2020 GP Strategies Corporation. All rights reserved. GP Strategies, GP Strategies and logo design, Academy of Training, </a:t>
            </a:r>
            <a:r>
              <a:rPr lang="en-US" sz="600" kern="1200" dirty="0" err="1">
                <a:solidFill>
                  <a:schemeClr val="bg1"/>
                </a:solidFill>
                <a:effectLst/>
                <a:latin typeface="Segoe UI" panose="020B0502040204020203" pitchFamily="34" charset="0"/>
                <a:ea typeface="+mn-ea"/>
                <a:cs typeface="Segoe UI" panose="020B0502040204020203" pitchFamily="34" charset="0"/>
              </a:rPr>
              <a:t>Asentus</a:t>
            </a:r>
            <a:r>
              <a:rPr lang="en-US" sz="600" kern="1200" dirty="0">
                <a:solidFill>
                  <a:schemeClr val="bg1"/>
                </a:solidFill>
                <a:effectLst/>
                <a:latin typeface="Segoe UI" panose="020B0502040204020203" pitchFamily="34" charset="0"/>
                <a:ea typeface="+mn-ea"/>
                <a:cs typeface="Segoe UI" panose="020B0502040204020203" pitchFamily="34" charset="0"/>
              </a:rPr>
              <a:t>, B2B Engage, Bath Consultancy Group, </a:t>
            </a:r>
            <a:r>
              <a:rPr lang="en-US" sz="600" kern="1200" dirty="0" err="1">
                <a:solidFill>
                  <a:schemeClr val="bg1"/>
                </a:solidFill>
                <a:effectLst/>
                <a:latin typeface="Segoe UI" panose="020B0502040204020203" pitchFamily="34" charset="0"/>
                <a:ea typeface="+mn-ea"/>
                <a:cs typeface="Segoe UI" panose="020B0502040204020203" pitchFamily="34" charset="0"/>
              </a:rPr>
              <a:t>Beneast</a:t>
            </a:r>
            <a:r>
              <a:rPr lang="en-US" sz="600" kern="1200" dirty="0">
                <a:solidFill>
                  <a:schemeClr val="bg1"/>
                </a:solidFill>
                <a:effectLst/>
                <a:latin typeface="Segoe UI" panose="020B0502040204020203" pitchFamily="34" charset="0"/>
                <a:ea typeface="+mn-ea"/>
                <a:cs typeface="Segoe UI" panose="020B0502040204020203" pitchFamily="34" charset="0"/>
              </a:rPr>
              <a:t> Training, </a:t>
            </a:r>
            <a:r>
              <a:rPr lang="en-US" sz="600" kern="1200" dirty="0" err="1">
                <a:solidFill>
                  <a:schemeClr val="bg1"/>
                </a:solidFill>
                <a:effectLst/>
                <a:latin typeface="Segoe UI" panose="020B0502040204020203" pitchFamily="34" charset="0"/>
                <a:ea typeface="+mn-ea"/>
                <a:cs typeface="Segoe UI" panose="020B0502040204020203" pitchFamily="34" charset="0"/>
              </a:rPr>
              <a:t>BlessingWhite</a:t>
            </a:r>
            <a:r>
              <a:rPr lang="en-US" sz="600" kern="1200" dirty="0">
                <a:solidFill>
                  <a:schemeClr val="bg1"/>
                </a:solidFill>
                <a:effectLst/>
                <a:latin typeface="Segoe UI" panose="020B0502040204020203" pitchFamily="34" charset="0"/>
                <a:ea typeface="+mn-ea"/>
                <a:cs typeface="Segoe UI" panose="020B0502040204020203" pitchFamily="34" charset="0"/>
              </a:rPr>
              <a:t>, CLS Performance Solutions, Clutterbuck</a:t>
            </a:r>
            <a:r>
              <a:rPr lang="en-US" sz="600" kern="1200" baseline="0" dirty="0">
                <a:solidFill>
                  <a:schemeClr val="bg1"/>
                </a:solidFill>
                <a:effectLst/>
                <a:latin typeface="Segoe UI" panose="020B0502040204020203" pitchFamily="34" charset="0"/>
                <a:ea typeface="+mn-ea"/>
                <a:cs typeface="Segoe UI" panose="020B0502040204020203" pitchFamily="34" charset="0"/>
              </a:rPr>
              <a:t> </a:t>
            </a:r>
            <a:r>
              <a:rPr lang="en-US" sz="600" kern="1200" dirty="0">
                <a:solidFill>
                  <a:schemeClr val="bg1"/>
                </a:solidFill>
                <a:effectLst/>
                <a:latin typeface="Segoe UI" panose="020B0502040204020203" pitchFamily="34" charset="0"/>
                <a:ea typeface="+mn-ea"/>
                <a:cs typeface="Segoe UI" panose="020B0502040204020203" pitchFamily="34" charset="0"/>
              </a:rPr>
              <a:t>Associates, Communication</a:t>
            </a:r>
            <a:r>
              <a:rPr lang="en-US" sz="600" kern="1200" baseline="0" dirty="0">
                <a:solidFill>
                  <a:schemeClr val="bg1"/>
                </a:solidFill>
                <a:effectLst/>
                <a:latin typeface="Segoe UI" panose="020B0502040204020203" pitchFamily="34" charset="0"/>
                <a:ea typeface="+mn-ea"/>
                <a:cs typeface="Segoe UI" panose="020B0502040204020203" pitchFamily="34" charset="0"/>
              </a:rPr>
              <a:t> </a:t>
            </a:r>
            <a:r>
              <a:rPr lang="en-US" sz="600" kern="1200" dirty="0">
                <a:solidFill>
                  <a:schemeClr val="bg1"/>
                </a:solidFill>
                <a:effectLst/>
                <a:latin typeface="Segoe UI" panose="020B0502040204020203" pitchFamily="34" charset="0"/>
                <a:ea typeface="+mn-ea"/>
                <a:cs typeface="Segoe UI" panose="020B0502040204020203" pitchFamily="34" charset="0"/>
              </a:rPr>
              <a:t>Consulting, Effective-People, </a:t>
            </a:r>
            <a:r>
              <a:rPr lang="en-US" sz="600" kern="1200" dirty="0" err="1">
                <a:solidFill>
                  <a:schemeClr val="bg1"/>
                </a:solidFill>
                <a:effectLst/>
                <a:latin typeface="Segoe UI" panose="020B0502040204020203" pitchFamily="34" charset="0"/>
                <a:ea typeface="+mn-ea"/>
                <a:cs typeface="Segoe UI" panose="020B0502040204020203" pitchFamily="34" charset="0"/>
              </a:rPr>
              <a:t>Emantras</a:t>
            </a:r>
            <a:r>
              <a:rPr lang="en-US" sz="600" kern="1200" dirty="0">
                <a:solidFill>
                  <a:schemeClr val="bg1"/>
                </a:solidFill>
                <a:effectLst/>
                <a:latin typeface="Segoe UI" panose="020B0502040204020203" pitchFamily="34" charset="0"/>
                <a:ea typeface="+mn-ea"/>
                <a:cs typeface="Segoe UI" panose="020B0502040204020203" pitchFamily="34" charset="0"/>
              </a:rPr>
              <a:t>, Future Perfect, GP Sandy, Hula Partners, IC Axon, Information Horizons, </a:t>
            </a:r>
            <a:r>
              <a:rPr lang="en-US" sz="600" kern="1200" dirty="0" err="1">
                <a:solidFill>
                  <a:schemeClr val="bg1"/>
                </a:solidFill>
                <a:effectLst/>
                <a:latin typeface="Segoe UI" panose="020B0502040204020203" pitchFamily="34" charset="0"/>
                <a:ea typeface="+mn-ea"/>
                <a:cs typeface="Segoe UI" panose="020B0502040204020203" pitchFamily="34" charset="0"/>
              </a:rPr>
              <a:t>Jencal</a:t>
            </a:r>
            <a:r>
              <a:rPr lang="en-US" sz="600" kern="1200" dirty="0">
                <a:solidFill>
                  <a:schemeClr val="bg1"/>
                </a:solidFill>
                <a:effectLst/>
                <a:latin typeface="Segoe UI" panose="020B0502040204020203" pitchFamily="34" charset="0"/>
                <a:ea typeface="+mn-ea"/>
                <a:cs typeface="Segoe UI" panose="020B0502040204020203" pitchFamily="34" charset="0"/>
              </a:rPr>
              <a:t> Training, </a:t>
            </a:r>
            <a:r>
              <a:rPr lang="en-US" sz="600" kern="1200" dirty="0" err="1">
                <a:solidFill>
                  <a:schemeClr val="bg1"/>
                </a:solidFill>
                <a:effectLst/>
                <a:latin typeface="Segoe UI" panose="020B0502040204020203" pitchFamily="34" charset="0"/>
                <a:ea typeface="+mn-ea"/>
                <a:cs typeface="Segoe UI" panose="020B0502040204020203" pitchFamily="34" charset="0"/>
              </a:rPr>
              <a:t>Lorien</a:t>
            </a:r>
            <a:r>
              <a:rPr lang="en-US" sz="600" kern="1200" dirty="0">
                <a:solidFill>
                  <a:schemeClr val="bg1"/>
                </a:solidFill>
                <a:effectLst/>
                <a:latin typeface="Segoe UI" panose="020B0502040204020203" pitchFamily="34" charset="0"/>
                <a:ea typeface="+mn-ea"/>
                <a:cs typeface="Segoe UI" panose="020B0502040204020203" pitchFamily="34" charset="0"/>
              </a:rPr>
              <a:t> Engineering Solutions, </a:t>
            </a:r>
            <a:r>
              <a:rPr lang="en-US" sz="600" kern="1200" dirty="0" err="1">
                <a:solidFill>
                  <a:schemeClr val="bg1"/>
                </a:solidFill>
                <a:effectLst/>
                <a:latin typeface="Segoe UI" panose="020B0502040204020203" pitchFamily="34" charset="0"/>
                <a:ea typeface="+mn-ea"/>
                <a:cs typeface="Segoe UI" panose="020B0502040204020203" pitchFamily="34" charset="0"/>
              </a:rPr>
              <a:t>Marton</a:t>
            </a:r>
            <a:r>
              <a:rPr lang="en-US" sz="600" kern="1200" dirty="0">
                <a:solidFill>
                  <a:schemeClr val="bg1"/>
                </a:solidFill>
                <a:effectLst/>
                <a:latin typeface="Segoe UI" panose="020B0502040204020203" pitchFamily="34" charset="0"/>
                <a:ea typeface="+mn-ea"/>
                <a:cs typeface="Segoe UI" panose="020B0502040204020203" pitchFamily="34" charset="0"/>
              </a:rPr>
              <a:t> House, Maverick Solutions, McKinney Rogers, </a:t>
            </a:r>
            <a:r>
              <a:rPr lang="en-US" sz="600" kern="1200" dirty="0" err="1">
                <a:solidFill>
                  <a:schemeClr val="bg1"/>
                </a:solidFill>
                <a:effectLst/>
                <a:latin typeface="Segoe UI" panose="020B0502040204020203" pitchFamily="34" charset="0"/>
                <a:ea typeface="+mn-ea"/>
                <a:cs typeface="Segoe UI" panose="020B0502040204020203" pitchFamily="34" charset="0"/>
              </a:rPr>
              <a:t>Milsom</a:t>
            </a:r>
            <a:r>
              <a:rPr lang="en-US" sz="600" kern="1200" dirty="0">
                <a:solidFill>
                  <a:schemeClr val="bg1"/>
                </a:solidFill>
                <a:effectLst/>
                <a:latin typeface="Segoe UI" panose="020B0502040204020203" pitchFamily="34" charset="0"/>
                <a:ea typeface="+mn-ea"/>
                <a:cs typeface="Segoe UI" panose="020B0502040204020203" pitchFamily="34" charset="0"/>
              </a:rPr>
              <a:t>, Option Six, PCS, </a:t>
            </a:r>
            <a:r>
              <a:rPr lang="en-US" sz="600" kern="1200" dirty="0" err="1">
                <a:solidFill>
                  <a:schemeClr val="bg1"/>
                </a:solidFill>
                <a:effectLst/>
                <a:latin typeface="Segoe UI" panose="020B0502040204020203" pitchFamily="34" charset="0"/>
                <a:ea typeface="+mn-ea"/>
                <a:cs typeface="Segoe UI" panose="020B0502040204020203" pitchFamily="34" charset="0"/>
              </a:rPr>
              <a:t>PerformTech</a:t>
            </a:r>
            <a:r>
              <a:rPr lang="en-US" sz="600" kern="1200" dirty="0">
                <a:solidFill>
                  <a:schemeClr val="bg1"/>
                </a:solidFill>
                <a:effectLst/>
                <a:latin typeface="Segoe UI" panose="020B0502040204020203" pitchFamily="34" charset="0"/>
                <a:ea typeface="+mn-ea"/>
                <a:cs typeface="Segoe UI" panose="020B0502040204020203" pitchFamily="34" charset="0"/>
              </a:rPr>
              <a:t>, PMC, Prospero Learning Solutions, </a:t>
            </a:r>
            <a:r>
              <a:rPr lang="en-US" sz="600" kern="1200" dirty="0" err="1">
                <a:solidFill>
                  <a:schemeClr val="bg1"/>
                </a:solidFill>
                <a:effectLst/>
                <a:latin typeface="Segoe UI" panose="020B0502040204020203" pitchFamily="34" charset="0"/>
                <a:ea typeface="+mn-ea"/>
                <a:cs typeface="Segoe UI" panose="020B0502040204020203" pitchFamily="34" charset="0"/>
              </a:rPr>
              <a:t>Rovsing</a:t>
            </a:r>
            <a:r>
              <a:rPr lang="en-US" sz="600" kern="1200" dirty="0">
                <a:solidFill>
                  <a:schemeClr val="bg1"/>
                </a:solidFill>
                <a:effectLst/>
                <a:latin typeface="Segoe UI" panose="020B0502040204020203" pitchFamily="34" charset="0"/>
                <a:ea typeface="+mn-ea"/>
                <a:cs typeface="Segoe UI" panose="020B0502040204020203" pitchFamily="34" charset="0"/>
              </a:rPr>
              <a:t> Dynamics, RWD, </a:t>
            </a:r>
            <a:r>
              <a:rPr lang="en-US" sz="600" kern="1200" dirty="0" err="1">
                <a:solidFill>
                  <a:schemeClr val="bg1"/>
                </a:solidFill>
                <a:effectLst/>
                <a:latin typeface="Segoe UI" panose="020B0502040204020203" pitchFamily="34" charset="0"/>
                <a:ea typeface="+mn-ea"/>
                <a:cs typeface="Segoe UI" panose="020B0502040204020203" pitchFamily="34" charset="0"/>
              </a:rPr>
              <a:t>Smallpeice</a:t>
            </a:r>
            <a:r>
              <a:rPr lang="en-US" sz="600" kern="1200" dirty="0">
                <a:solidFill>
                  <a:schemeClr val="bg1"/>
                </a:solidFill>
                <a:effectLst/>
                <a:latin typeface="Segoe UI" panose="020B0502040204020203" pitchFamily="34" charset="0"/>
                <a:ea typeface="+mn-ea"/>
                <a:cs typeface="Segoe UI" panose="020B0502040204020203" pitchFamily="34" charset="0"/>
              </a:rPr>
              <a:t> Enterprises, </a:t>
            </a:r>
            <a:r>
              <a:rPr lang="en-US" sz="600" kern="1200" dirty="0" err="1">
                <a:solidFill>
                  <a:schemeClr val="bg1"/>
                </a:solidFill>
                <a:effectLst/>
                <a:latin typeface="Segoe UI" panose="020B0502040204020203" pitchFamily="34" charset="0"/>
                <a:ea typeface="+mn-ea"/>
                <a:cs typeface="Segoe UI" panose="020B0502040204020203" pitchFamily="34" charset="0"/>
              </a:rPr>
              <a:t>TTi</a:t>
            </a:r>
            <a:r>
              <a:rPr lang="en-US" sz="600" kern="1200" baseline="0" dirty="0">
                <a:solidFill>
                  <a:schemeClr val="bg1"/>
                </a:solidFill>
                <a:effectLst/>
                <a:latin typeface="Segoe UI" panose="020B0502040204020203" pitchFamily="34" charset="0"/>
                <a:ea typeface="+mn-ea"/>
                <a:cs typeface="Segoe UI" panose="020B0502040204020203" pitchFamily="34" charset="0"/>
              </a:rPr>
              <a:t> Global, </a:t>
            </a:r>
            <a:r>
              <a:rPr lang="en-US" sz="600" kern="1200" dirty="0">
                <a:solidFill>
                  <a:schemeClr val="bg1"/>
                </a:solidFill>
                <a:effectLst/>
                <a:latin typeface="Segoe UI" panose="020B0502040204020203" pitchFamily="34" charset="0"/>
                <a:ea typeface="+mn-ea"/>
                <a:cs typeface="Segoe UI" panose="020B0502040204020203" pitchFamily="34" charset="0"/>
              </a:rPr>
              <a:t>Ultra Training, Via Training, </a:t>
            </a:r>
            <a:r>
              <a:rPr lang="en-US" sz="600" kern="1200" dirty="0" err="1">
                <a:solidFill>
                  <a:schemeClr val="bg1"/>
                </a:solidFill>
                <a:effectLst/>
                <a:latin typeface="Segoe UI" panose="020B0502040204020203" pitchFamily="34" charset="0"/>
                <a:ea typeface="+mn-ea"/>
                <a:cs typeface="Segoe UI" panose="020B0502040204020203" pitchFamily="34" charset="0"/>
              </a:rPr>
              <a:t>YouTrain</a:t>
            </a:r>
            <a:r>
              <a:rPr lang="en-US" sz="600" kern="1200" dirty="0">
                <a:solidFill>
                  <a:schemeClr val="bg1"/>
                </a:solidFill>
                <a:effectLst/>
                <a:latin typeface="Segoe UI" panose="020B0502040204020203" pitchFamily="34" charset="0"/>
                <a:ea typeface="+mn-ea"/>
                <a:cs typeface="Segoe UI" panose="020B0502040204020203" pitchFamily="34" charset="0"/>
              </a:rPr>
              <a:t>, </a:t>
            </a:r>
            <a:r>
              <a:rPr lang="en-US" sz="600" kern="1200" dirty="0" err="1">
                <a:solidFill>
                  <a:schemeClr val="bg1"/>
                </a:solidFill>
                <a:effectLst/>
                <a:latin typeface="Segoe UI" panose="020B0502040204020203" pitchFamily="34" charset="0"/>
                <a:ea typeface="+mn-ea"/>
                <a:cs typeface="Segoe UI" panose="020B0502040204020203" pitchFamily="34" charset="0"/>
              </a:rPr>
              <a:t>EtaPRO</a:t>
            </a:r>
            <a:r>
              <a:rPr lang="en-US" sz="600" kern="1200" dirty="0">
                <a:solidFill>
                  <a:schemeClr val="bg1"/>
                </a:solidFill>
                <a:effectLst/>
                <a:latin typeface="Segoe UI" panose="020B0502040204020203" pitchFamily="34" charset="0"/>
                <a:ea typeface="+mn-ea"/>
                <a:cs typeface="Segoe UI" panose="020B0502040204020203" pitchFamily="34" charset="0"/>
              </a:rPr>
              <a:t>, GPCALCS, </a:t>
            </a:r>
            <a:r>
              <a:rPr lang="en-US" sz="600" kern="1200" dirty="0" err="1">
                <a:solidFill>
                  <a:schemeClr val="bg1"/>
                </a:solidFill>
                <a:effectLst/>
                <a:latin typeface="Segoe UI" panose="020B0502040204020203" pitchFamily="34" charset="0"/>
                <a:ea typeface="+mn-ea"/>
                <a:cs typeface="Segoe UI" panose="020B0502040204020203" pitchFamily="34" charset="0"/>
              </a:rPr>
              <a:t>GPiLEARN</a:t>
            </a:r>
            <a:r>
              <a:rPr lang="en-US" sz="600" kern="1200" dirty="0">
                <a:solidFill>
                  <a:schemeClr val="bg1"/>
                </a:solidFill>
                <a:effectLst/>
                <a:latin typeface="Segoe UI" panose="020B0502040204020203" pitchFamily="34" charset="0"/>
                <a:ea typeface="+mn-ea"/>
                <a:cs typeface="Segoe UI" panose="020B0502040204020203" pitchFamily="34" charset="0"/>
              </a:rPr>
              <a:t>, </a:t>
            </a:r>
            <a:r>
              <a:rPr lang="en-US" sz="600" kern="1200" dirty="0" err="1">
                <a:solidFill>
                  <a:schemeClr val="bg1"/>
                </a:solidFill>
                <a:effectLst/>
                <a:latin typeface="Segoe UI" panose="020B0502040204020203" pitchFamily="34" charset="0"/>
                <a:ea typeface="+mn-ea"/>
                <a:cs typeface="Segoe UI" panose="020B0502040204020203" pitchFamily="34" charset="0"/>
              </a:rPr>
              <a:t>GPiLEARN</a:t>
            </a:r>
            <a:r>
              <a:rPr lang="en-US" sz="600" kern="1200" dirty="0">
                <a:solidFill>
                  <a:schemeClr val="bg1"/>
                </a:solidFill>
                <a:effectLst/>
                <a:latin typeface="Segoe UI" panose="020B0502040204020203" pitchFamily="34" charset="0"/>
                <a:ea typeface="+mn-ea"/>
                <a:cs typeface="Segoe UI" panose="020B0502040204020203" pitchFamily="34" charset="0"/>
              </a:rPr>
              <a:t>+, </a:t>
            </a:r>
            <a:r>
              <a:rPr lang="en-US" sz="600" kern="1200" dirty="0" err="1">
                <a:solidFill>
                  <a:schemeClr val="bg1"/>
                </a:solidFill>
                <a:effectLst/>
                <a:latin typeface="Segoe UI" panose="020B0502040204020203" pitchFamily="34" charset="0"/>
                <a:ea typeface="+mn-ea"/>
                <a:cs typeface="Segoe UI" panose="020B0502040204020203" pitchFamily="34" charset="0"/>
              </a:rPr>
              <a:t>GPSteam</a:t>
            </a:r>
            <a:r>
              <a:rPr lang="en-US" sz="600" kern="1200" dirty="0">
                <a:solidFill>
                  <a:schemeClr val="bg1"/>
                </a:solidFill>
                <a:effectLst/>
                <a:latin typeface="Segoe UI" panose="020B0502040204020203" pitchFamily="34" charset="0"/>
                <a:ea typeface="+mn-ea"/>
                <a:cs typeface="Segoe UI" panose="020B0502040204020203" pitchFamily="34" charset="0"/>
              </a:rPr>
              <a:t>, and </a:t>
            </a:r>
            <a:r>
              <a:rPr lang="en-US" sz="600" kern="1200" dirty="0" err="1">
                <a:solidFill>
                  <a:schemeClr val="bg1"/>
                </a:solidFill>
                <a:effectLst/>
                <a:latin typeface="Segoe UI" panose="020B0502040204020203" pitchFamily="34" charset="0"/>
                <a:ea typeface="+mn-ea"/>
                <a:cs typeface="Segoe UI" panose="020B0502040204020203" pitchFamily="34" charset="0"/>
              </a:rPr>
              <a:t>VirtualPlant</a:t>
            </a:r>
            <a:r>
              <a:rPr lang="en-US" sz="600" kern="1200" dirty="0">
                <a:solidFill>
                  <a:schemeClr val="bg1"/>
                </a:solidFill>
                <a:effectLst/>
                <a:latin typeface="Segoe UI" panose="020B0502040204020203" pitchFamily="34" charset="0"/>
                <a:ea typeface="+mn-ea"/>
                <a:cs typeface="Segoe UI" panose="020B0502040204020203" pitchFamily="34" charset="0"/>
              </a:rPr>
              <a:t> are trademarks or registered trademarks of GP Strategies Corporation in the U.S. and other countries. All other trademarks are trademarks or registered trademarks of their respective owners. Proprietary to GP Strategies Corporation</a:t>
            </a:r>
          </a:p>
        </p:txBody>
      </p:sp>
    </p:spTree>
    <p:extLst>
      <p:ext uri="{BB962C8B-B14F-4D97-AF65-F5344CB8AC3E}">
        <p14:creationId xmlns:p14="http://schemas.microsoft.com/office/powerpoint/2010/main" val="1491545657"/>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Slide  Presenters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762"/>
            <a:ext cx="9150351" cy="5148262"/>
          </a:xfrm>
          <a:prstGeom prst="rect">
            <a:avLst/>
          </a:prstGeom>
        </p:spPr>
      </p:pic>
      <p:sp>
        <p:nvSpPr>
          <p:cNvPr id="34" name="Rectangle 33"/>
          <p:cNvSpPr/>
          <p:nvPr userDrawn="1"/>
        </p:nvSpPr>
        <p:spPr>
          <a:xfrm>
            <a:off x="1" y="-7315"/>
            <a:ext cx="9144000" cy="5150815"/>
          </a:xfrm>
          <a:prstGeom prst="rect">
            <a:avLst/>
          </a:prstGeom>
          <a:solidFill>
            <a:srgbClr val="0093D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pic>
        <p:nvPicPr>
          <p:cNvPr id="30" name="Picture 29"/>
          <p:cNvPicPr>
            <a:picLocks noChangeAspect="1"/>
          </p:cNvPicPr>
          <p:nvPr userDrawn="1"/>
        </p:nvPicPr>
        <p:blipFill rotWithShape="1">
          <a:blip r:embed="rId3"/>
          <a:srcRect t="1" b="12421"/>
          <a:stretch/>
        </p:blipFill>
        <p:spPr>
          <a:xfrm>
            <a:off x="-2584" y="2571750"/>
            <a:ext cx="9159570" cy="2581275"/>
          </a:xfrm>
          <a:prstGeom prst="rect">
            <a:avLst/>
          </a:prstGeom>
        </p:spPr>
      </p:pic>
      <p:sp>
        <p:nvSpPr>
          <p:cNvPr id="4" name="Slide Number Placeholder 5"/>
          <p:cNvSpPr>
            <a:spLocks noGrp="1"/>
          </p:cNvSpPr>
          <p:nvPr>
            <p:ph type="sldNum" sz="quarter" idx="12"/>
          </p:nvPr>
        </p:nvSpPr>
        <p:spPr>
          <a:xfrm>
            <a:off x="7010400" y="4872209"/>
            <a:ext cx="2133600" cy="273844"/>
          </a:xfr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02C8D0DF-C1CD-41D2-A83F-355550C212EF}" type="slidenum">
              <a:rPr lang="en-US" smtClean="0"/>
              <a:pPr/>
              <a:t>‹#›</a:t>
            </a:fld>
            <a:endParaRPr lang="en-US" dirty="0"/>
          </a:p>
        </p:txBody>
      </p:sp>
      <p:sp>
        <p:nvSpPr>
          <p:cNvPr id="7" name="Rectangle 6"/>
          <p:cNvSpPr/>
          <p:nvPr userDrawn="1"/>
        </p:nvSpPr>
        <p:spPr>
          <a:xfrm>
            <a:off x="0" y="772393"/>
            <a:ext cx="3107634" cy="74144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Regular" charset="0"/>
              <a:ea typeface="+mn-ea"/>
              <a:cs typeface="+mn-cs"/>
            </a:endParaRPr>
          </a:p>
        </p:txBody>
      </p:sp>
      <p:sp>
        <p:nvSpPr>
          <p:cNvPr id="10" name="TextBox 9"/>
          <p:cNvSpPr txBox="1"/>
          <p:nvPr userDrawn="1"/>
        </p:nvSpPr>
        <p:spPr>
          <a:xfrm>
            <a:off x="3216965" y="788556"/>
            <a:ext cx="5817705" cy="746358"/>
          </a:xfrm>
          <a:prstGeom prst="rect">
            <a:avLst/>
          </a:prstGeom>
          <a:noFill/>
        </p:spPr>
        <p:txBody>
          <a:bodyPr wrap="square" rtlCol="0">
            <a:spAutoFit/>
          </a:bodyPr>
          <a:lstStyle/>
          <a:p>
            <a:pPr>
              <a:lnSpc>
                <a:spcPts val="1700"/>
              </a:lnSpc>
            </a:pPr>
            <a:r>
              <a:rPr lang="en-US" sz="1600" dirty="0">
                <a:solidFill>
                  <a:schemeClr val="bg1"/>
                </a:solidFill>
                <a:latin typeface="Segoe UI" panose="020B0502040204020203" pitchFamily="34" charset="0"/>
                <a:ea typeface="Segoe UI" panose="020B0502040204020203" pitchFamily="34" charset="0"/>
                <a:cs typeface="Segoe UI" panose="020B0502040204020203" pitchFamily="34" charset="0"/>
              </a:rPr>
              <a:t>We’re at our best when helping our clients achieve their best.</a:t>
            </a:r>
          </a:p>
          <a:p>
            <a:pPr>
              <a:lnSpc>
                <a:spcPts val="1700"/>
              </a:lnSpc>
            </a:pPr>
            <a:endParaRPr lang="en-US" sz="16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a:lnSpc>
                <a:spcPts val="1700"/>
              </a:lnSpc>
            </a:pPr>
            <a:r>
              <a:rPr lang="en-US" sz="1600" dirty="0">
                <a:solidFill>
                  <a:schemeClr val="bg1"/>
                </a:solidFill>
                <a:latin typeface="Segoe UI" panose="020B0502040204020203" pitchFamily="34" charset="0"/>
                <a:ea typeface="Segoe UI" panose="020B0502040204020203" pitchFamily="34" charset="0"/>
                <a:cs typeface="Segoe UI" panose="020B0502040204020203" pitchFamily="34" charset="0"/>
              </a:rPr>
              <a:t>Making a meaningful impact on the world together.</a:t>
            </a:r>
          </a:p>
        </p:txBody>
      </p:sp>
      <p:cxnSp>
        <p:nvCxnSpPr>
          <p:cNvPr id="11" name="Straight Connector 10"/>
          <p:cNvCxnSpPr/>
          <p:nvPr userDrawn="1"/>
        </p:nvCxnSpPr>
        <p:spPr>
          <a:xfrm>
            <a:off x="3266661" y="1147661"/>
            <a:ext cx="55217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p:cNvSpPr txBox="1">
            <a:spLocks/>
          </p:cNvSpPr>
          <p:nvPr/>
        </p:nvSpPr>
        <p:spPr>
          <a:xfrm>
            <a:off x="2535444" y="3919476"/>
            <a:ext cx="4083035" cy="276999"/>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sz="1200" dirty="0">
                <a:solidFill>
                  <a:schemeClr val="bg1"/>
                </a:solidFill>
                <a:latin typeface="Segoe UI" panose="020B0502040204020203" pitchFamily="34" charset="0"/>
                <a:ea typeface="Segoe UI" panose="020B0502040204020203" pitchFamily="34" charset="0"/>
                <a:cs typeface="Segoe UI" panose="020B0502040204020203" pitchFamily="34" charset="0"/>
              </a:rPr>
              <a:t>We’re social, chat with us!</a:t>
            </a:r>
            <a:endParaRPr lang="en-US" sz="14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Content Placeholder 2"/>
          <p:cNvSpPr txBox="1">
            <a:spLocks/>
          </p:cNvSpPr>
          <p:nvPr/>
        </p:nvSpPr>
        <p:spPr>
          <a:xfrm>
            <a:off x="5767470" y="3954334"/>
            <a:ext cx="1582897" cy="2346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05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Content Placeholder 2"/>
          <p:cNvSpPr txBox="1">
            <a:spLocks/>
          </p:cNvSpPr>
          <p:nvPr/>
        </p:nvSpPr>
        <p:spPr>
          <a:xfrm>
            <a:off x="4008422" y="3555045"/>
            <a:ext cx="1087872" cy="2346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05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23" name="Content Placeholder 2"/>
          <p:cNvSpPr txBox="1">
            <a:spLocks/>
          </p:cNvSpPr>
          <p:nvPr/>
        </p:nvSpPr>
        <p:spPr>
          <a:xfrm>
            <a:off x="1989591" y="3972553"/>
            <a:ext cx="1841219" cy="2346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05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24" name="Content Placeholder 2"/>
          <p:cNvSpPr txBox="1">
            <a:spLocks/>
          </p:cNvSpPr>
          <p:nvPr/>
        </p:nvSpPr>
        <p:spPr>
          <a:xfrm>
            <a:off x="4008422" y="3949165"/>
            <a:ext cx="1296558" cy="2346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05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26" name="TextBox 25"/>
          <p:cNvSpPr txBox="1"/>
          <p:nvPr userDrawn="1"/>
        </p:nvSpPr>
        <p:spPr>
          <a:xfrm>
            <a:off x="786267" y="1508011"/>
            <a:ext cx="1723067" cy="461665"/>
          </a:xfrm>
          <a:prstGeom prst="rect">
            <a:avLst/>
          </a:prstGeom>
          <a:noFill/>
        </p:spPr>
        <p:txBody>
          <a:bodyPr wrap="square" rtlCol="0">
            <a:spAutoFit/>
          </a:bodyPr>
          <a:lstStyle/>
          <a:p>
            <a:pPr algn="r"/>
            <a:r>
              <a:rPr lang="en-US" sz="1200" dirty="0">
                <a:solidFill>
                  <a:schemeClr val="bg1"/>
                </a:solidFill>
                <a:latin typeface="Segoe UI" panose="020B0502040204020203" pitchFamily="34" charset="0"/>
                <a:ea typeface="Segoe UI" panose="020B0502040204020203" pitchFamily="34" charset="0"/>
                <a:cs typeface="Segoe UI" panose="020B0502040204020203" pitchFamily="34" charset="0"/>
              </a:rPr>
              <a:t>gpstrategies.com</a:t>
            </a:r>
          </a:p>
          <a:p>
            <a:pPr algn="r"/>
            <a:endParaRPr lang="en-US" sz="1200" dirty="0">
              <a:latin typeface="Segoe UI" panose="020B0502040204020203" pitchFamily="34" charset="0"/>
            </a:endParaRPr>
          </a:p>
        </p:txBody>
      </p:sp>
      <p:pic>
        <p:nvPicPr>
          <p:cNvPr id="27" name="Picture 2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1312" y="844981"/>
            <a:ext cx="1991184" cy="608626"/>
          </a:xfrm>
          <a:prstGeom prst="rect">
            <a:avLst/>
          </a:prstGeom>
          <a:noFill/>
          <a:ln>
            <a:noFill/>
          </a:ln>
        </p:spPr>
      </p:pic>
      <p:grpSp>
        <p:nvGrpSpPr>
          <p:cNvPr id="39" name="Group 38"/>
          <p:cNvGrpSpPr/>
          <p:nvPr userDrawn="1"/>
        </p:nvGrpSpPr>
        <p:grpSpPr>
          <a:xfrm>
            <a:off x="471570" y="4226035"/>
            <a:ext cx="8316830" cy="234615"/>
            <a:chOff x="471570" y="4097844"/>
            <a:chExt cx="8316830" cy="234615"/>
          </a:xfrm>
        </p:grpSpPr>
        <p:sp>
          <p:nvSpPr>
            <p:cNvPr id="16" name="Content Placeholder 2"/>
            <p:cNvSpPr txBox="1">
              <a:spLocks/>
            </p:cNvSpPr>
            <p:nvPr userDrawn="1"/>
          </p:nvSpPr>
          <p:spPr>
            <a:xfrm>
              <a:off x="638372" y="4097844"/>
              <a:ext cx="8150028" cy="2346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rPr>
                <a:t>@</a:t>
              </a:r>
              <a:r>
                <a:rPr lang="en-US" sz="900" dirty="0" err="1">
                  <a:solidFill>
                    <a:schemeClr val="bg1"/>
                  </a:solidFill>
                  <a:latin typeface="Segoe UI" panose="020B0502040204020203" pitchFamily="34" charset="0"/>
                  <a:ea typeface="Segoe UI" panose="020B0502040204020203" pitchFamily="34" charset="0"/>
                  <a:cs typeface="Segoe UI" panose="020B0502040204020203" pitchFamily="34" charset="0"/>
                </a:rPr>
                <a:t>gpcorp</a:t>
              </a:r>
              <a:r>
                <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rPr>
                <a:t>               </a:t>
              </a:r>
              <a:r>
                <a:rPr lang="en-US" sz="900" dirty="0" err="1">
                  <a:solidFill>
                    <a:schemeClr val="bg1"/>
                  </a:solidFill>
                  <a:latin typeface="Segoe UI" panose="020B0502040204020203" pitchFamily="34" charset="0"/>
                  <a:ea typeface="Segoe UI" panose="020B0502040204020203" pitchFamily="34" charset="0"/>
                  <a:cs typeface="Segoe UI" panose="020B0502040204020203" pitchFamily="34" charset="0"/>
                </a:rPr>
                <a:t>gpstrategies</a:t>
              </a:r>
              <a:r>
                <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rPr>
                <a:t>              blog.gpstrategies.com           </a:t>
              </a:r>
              <a:r>
                <a:rPr lang="en-US" sz="900" dirty="0" err="1">
                  <a:solidFill>
                    <a:schemeClr val="bg1"/>
                  </a:solidFill>
                  <a:latin typeface="Segoe UI" panose="020B0502040204020203" pitchFamily="34" charset="0"/>
                  <a:ea typeface="Segoe UI" panose="020B0502040204020203" pitchFamily="34" charset="0"/>
                  <a:cs typeface="Segoe UI" panose="020B0502040204020203" pitchFamily="34" charset="0"/>
                </a:rPr>
                <a:t>gp</a:t>
              </a:r>
              <a:r>
                <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rPr>
                <a:t>-strategies-corporation                   </a:t>
              </a:r>
              <a:r>
                <a:rPr lang="en-US" sz="900" dirty="0" err="1">
                  <a:solidFill>
                    <a:schemeClr val="bg1"/>
                  </a:solidFill>
                  <a:latin typeface="Segoe UI" panose="020B0502040204020203" pitchFamily="34" charset="0"/>
                  <a:ea typeface="Segoe UI" panose="020B0502040204020203" pitchFamily="34" charset="0"/>
                  <a:cs typeface="Segoe UI" panose="020B0502040204020203" pitchFamily="34" charset="0"/>
                </a:rPr>
                <a:t>GPStrategiesCorp</a:t>
              </a:r>
              <a:r>
                <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rPr>
                <a:t>                info@gpstrategies.com</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rPr>
                <a:t>           </a:t>
              </a:r>
            </a:p>
            <a:p>
              <a:pPr marL="0" indent="0">
                <a:buNone/>
              </a:pPr>
              <a:endParaRPr lang="en-US" sz="9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1570" y="4106961"/>
              <a:ext cx="212578" cy="213807"/>
            </a:xfrm>
            <a:prstGeom prst="rect">
              <a:avLst/>
            </a:prstGeom>
          </p:spPr>
        </p:pic>
        <p:pic>
          <p:nvPicPr>
            <p:cNvPr id="12" name="Picture 1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38284" y="4115192"/>
              <a:ext cx="212578" cy="213807"/>
            </a:xfrm>
            <a:prstGeom prst="rect">
              <a:avLst/>
            </a:prstGeom>
          </p:spPr>
        </p:pic>
        <p:pic>
          <p:nvPicPr>
            <p:cNvPr id="28" name="Picture 2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498445" y="4104246"/>
              <a:ext cx="212578" cy="213807"/>
            </a:xfrm>
            <a:prstGeom prst="rect">
              <a:avLst/>
            </a:prstGeom>
          </p:spPr>
        </p:pic>
        <p:pic>
          <p:nvPicPr>
            <p:cNvPr id="31" name="Picture 3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979214" y="4104597"/>
              <a:ext cx="212578" cy="213807"/>
            </a:xfrm>
            <a:prstGeom prst="rect">
              <a:avLst/>
            </a:prstGeom>
          </p:spPr>
        </p:pic>
        <p:pic>
          <p:nvPicPr>
            <p:cNvPr id="32" name="Picture 3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247396" y="4104044"/>
              <a:ext cx="212578" cy="213807"/>
            </a:xfrm>
            <a:prstGeom prst="rect">
              <a:avLst/>
            </a:prstGeom>
          </p:spPr>
        </p:pic>
        <p:pic>
          <p:nvPicPr>
            <p:cNvPr id="33" name="Picture 32"/>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669235" y="4099233"/>
              <a:ext cx="390750" cy="213807"/>
            </a:xfrm>
            <a:prstGeom prst="rect">
              <a:avLst/>
            </a:prstGeom>
          </p:spPr>
        </p:pic>
      </p:grpSp>
      <p:sp>
        <p:nvSpPr>
          <p:cNvPr id="35" name="Rectangle 34"/>
          <p:cNvSpPr/>
          <p:nvPr userDrawn="1"/>
        </p:nvSpPr>
        <p:spPr>
          <a:xfrm>
            <a:off x="3334043" y="2080691"/>
            <a:ext cx="5822943" cy="1159390"/>
          </a:xfrm>
          <a:prstGeom prst="rect">
            <a:avLst/>
          </a:prstGeom>
          <a:solidFill>
            <a:srgbClr val="1A1B1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 Placeholder 43"/>
          <p:cNvSpPr>
            <a:spLocks noGrp="1"/>
          </p:cNvSpPr>
          <p:nvPr>
            <p:ph type="body" sz="quarter" idx="13"/>
          </p:nvPr>
        </p:nvSpPr>
        <p:spPr>
          <a:xfrm>
            <a:off x="3682469" y="2164633"/>
            <a:ext cx="2736614" cy="1050896"/>
          </a:xfrm>
          <a:prstGeom prst="rect">
            <a:avLst/>
          </a:prstGeom>
        </p:spPr>
        <p:txBody>
          <a:bodyPr lIns="0" tIns="0" rIns="0" bIns="0"/>
          <a:lstStyle>
            <a:lvl1pPr marL="0" indent="0">
              <a:spcBef>
                <a:spcPts val="0"/>
              </a:spcBef>
              <a:buFontTx/>
              <a:buNone/>
              <a:defRPr sz="1400">
                <a:solidFill>
                  <a:schemeClr val="bg1"/>
                </a:solidFill>
              </a:defRPr>
            </a:lvl1pPr>
            <a:lvl2pPr marL="0" indent="0">
              <a:spcBef>
                <a:spcPts val="0"/>
              </a:spcBef>
              <a:buFontTx/>
              <a:buNone/>
              <a:defRPr sz="1400">
                <a:solidFill>
                  <a:schemeClr val="bg1"/>
                </a:solidFill>
              </a:defRPr>
            </a:lvl2pPr>
            <a:lvl3pPr marL="0" indent="0">
              <a:spcBef>
                <a:spcPts val="0"/>
              </a:spcBef>
              <a:buFontTx/>
              <a:buNone/>
              <a:defRPr sz="1400">
                <a:solidFill>
                  <a:schemeClr val="bg1"/>
                </a:solidFill>
              </a:defRPr>
            </a:lvl3pPr>
            <a:lvl4pPr marL="1371600" indent="0">
              <a:buFontTx/>
              <a:buNone/>
              <a:defRPr sz="1400"/>
            </a:lvl4pPr>
            <a:lvl5pPr marL="1828800" indent="0">
              <a:buFontTx/>
              <a:buNone/>
              <a:defRPr sz="1400"/>
            </a:lvl5pPr>
          </a:lstStyle>
          <a:p>
            <a:pPr lvl="0"/>
            <a:r>
              <a:rPr lang="en-US" dirty="0"/>
              <a:t>Edit Master text styles</a:t>
            </a:r>
          </a:p>
          <a:p>
            <a:pPr lvl="1"/>
            <a:r>
              <a:rPr lang="en-US" dirty="0"/>
              <a:t>Second level</a:t>
            </a:r>
          </a:p>
          <a:p>
            <a:pPr lvl="2"/>
            <a:r>
              <a:rPr lang="en-US" dirty="0"/>
              <a:t>Third level</a:t>
            </a:r>
          </a:p>
          <a:p>
            <a:pPr lvl="2"/>
            <a:r>
              <a:rPr lang="en-US" dirty="0"/>
              <a:t>Fourth level</a:t>
            </a:r>
          </a:p>
        </p:txBody>
      </p:sp>
      <p:sp>
        <p:nvSpPr>
          <p:cNvPr id="37" name="Text Placeholder 43"/>
          <p:cNvSpPr>
            <a:spLocks noGrp="1"/>
          </p:cNvSpPr>
          <p:nvPr>
            <p:ph type="body" sz="quarter" idx="14"/>
          </p:nvPr>
        </p:nvSpPr>
        <p:spPr>
          <a:xfrm>
            <a:off x="6425718" y="2155141"/>
            <a:ext cx="2362682" cy="1050896"/>
          </a:xfrm>
          <a:prstGeom prst="rect">
            <a:avLst/>
          </a:prstGeom>
        </p:spPr>
        <p:txBody>
          <a:bodyPr lIns="0" tIns="0" rIns="0" bIns="0"/>
          <a:lstStyle>
            <a:lvl1pPr marL="0" indent="0">
              <a:spcBef>
                <a:spcPts val="0"/>
              </a:spcBef>
              <a:buFontTx/>
              <a:buNone/>
              <a:defRPr sz="1400">
                <a:solidFill>
                  <a:schemeClr val="bg1"/>
                </a:solidFill>
              </a:defRPr>
            </a:lvl1pPr>
            <a:lvl2pPr marL="0" indent="0">
              <a:spcBef>
                <a:spcPts val="0"/>
              </a:spcBef>
              <a:buFontTx/>
              <a:buNone/>
              <a:defRPr sz="1400">
                <a:solidFill>
                  <a:schemeClr val="bg1"/>
                </a:solidFill>
              </a:defRPr>
            </a:lvl2pPr>
            <a:lvl3pPr marL="0" indent="0">
              <a:spcBef>
                <a:spcPts val="0"/>
              </a:spcBef>
              <a:buFontTx/>
              <a:buNone/>
              <a:defRPr sz="1400">
                <a:solidFill>
                  <a:schemeClr val="bg1"/>
                </a:solidFill>
              </a:defRPr>
            </a:lvl3pPr>
            <a:lvl4pPr marL="1371600" indent="0">
              <a:buFontTx/>
              <a:buNone/>
              <a:defRPr sz="1400"/>
            </a:lvl4pPr>
            <a:lvl5pPr marL="1828800" indent="0">
              <a:buFontTx/>
              <a:buNone/>
              <a:defRPr sz="1400"/>
            </a:lvl5pPr>
          </a:lstStyle>
          <a:p>
            <a:pPr lvl="0"/>
            <a:r>
              <a:rPr lang="en-US" dirty="0"/>
              <a:t>Edit Master text styles</a:t>
            </a:r>
          </a:p>
          <a:p>
            <a:pPr lvl="1"/>
            <a:r>
              <a:rPr lang="en-US" dirty="0"/>
              <a:t>Second level</a:t>
            </a:r>
          </a:p>
          <a:p>
            <a:pPr lvl="2"/>
            <a:r>
              <a:rPr lang="en-US" dirty="0"/>
              <a:t>Third level</a:t>
            </a:r>
          </a:p>
          <a:p>
            <a:pPr lvl="2"/>
            <a:r>
              <a:rPr lang="en-US" dirty="0"/>
              <a:t>Fourth level</a:t>
            </a:r>
          </a:p>
        </p:txBody>
      </p:sp>
      <p:sp>
        <p:nvSpPr>
          <p:cNvPr id="38" name="TextBox 37"/>
          <p:cNvSpPr txBox="1"/>
          <p:nvPr userDrawn="1"/>
        </p:nvSpPr>
        <p:spPr>
          <a:xfrm>
            <a:off x="374651" y="4520885"/>
            <a:ext cx="8413751" cy="461665"/>
          </a:xfrm>
          <a:prstGeom prst="rect">
            <a:avLst/>
          </a:prstGeom>
          <a:noFill/>
        </p:spPr>
        <p:txBody>
          <a:bodyPr wrap="square" rtlCol="0">
            <a:spAutoFit/>
          </a:bodyPr>
          <a:lstStyle/>
          <a:p>
            <a:pPr algn="just"/>
            <a:r>
              <a:rPr lang="en-US" sz="600" kern="1200" dirty="0">
                <a:solidFill>
                  <a:schemeClr val="bg1"/>
                </a:solidFill>
                <a:effectLst/>
                <a:latin typeface="Segoe UI" panose="020B0502040204020203" pitchFamily="34" charset="0"/>
                <a:ea typeface="+mn-ea"/>
                <a:cs typeface="Segoe UI" panose="020B0502040204020203" pitchFamily="34" charset="0"/>
              </a:rPr>
              <a:t>© 2019 GP Strategies Corporation. All rights reserved. GP Strategies, GP Strategies and logo design, Academy of Training, </a:t>
            </a:r>
            <a:r>
              <a:rPr lang="en-US" sz="600" kern="1200" dirty="0" err="1">
                <a:solidFill>
                  <a:schemeClr val="bg1"/>
                </a:solidFill>
                <a:effectLst/>
                <a:latin typeface="Segoe UI" panose="020B0502040204020203" pitchFamily="34" charset="0"/>
                <a:ea typeface="+mn-ea"/>
                <a:cs typeface="Segoe UI" panose="020B0502040204020203" pitchFamily="34" charset="0"/>
              </a:rPr>
              <a:t>Asentus</a:t>
            </a:r>
            <a:r>
              <a:rPr lang="en-US" sz="600" kern="1200" dirty="0">
                <a:solidFill>
                  <a:schemeClr val="bg1"/>
                </a:solidFill>
                <a:effectLst/>
                <a:latin typeface="Segoe UI" panose="020B0502040204020203" pitchFamily="34" charset="0"/>
                <a:ea typeface="+mn-ea"/>
                <a:cs typeface="Segoe UI" panose="020B0502040204020203" pitchFamily="34" charset="0"/>
              </a:rPr>
              <a:t>, B2B Engage, Bath Consultancy Group, </a:t>
            </a:r>
            <a:r>
              <a:rPr lang="en-US" sz="600" kern="1200" dirty="0" err="1">
                <a:solidFill>
                  <a:schemeClr val="bg1"/>
                </a:solidFill>
                <a:effectLst/>
                <a:latin typeface="Segoe UI" panose="020B0502040204020203" pitchFamily="34" charset="0"/>
                <a:ea typeface="+mn-ea"/>
                <a:cs typeface="Segoe UI" panose="020B0502040204020203" pitchFamily="34" charset="0"/>
              </a:rPr>
              <a:t>Beneast</a:t>
            </a:r>
            <a:r>
              <a:rPr lang="en-US" sz="600" kern="1200" dirty="0">
                <a:solidFill>
                  <a:schemeClr val="bg1"/>
                </a:solidFill>
                <a:effectLst/>
                <a:latin typeface="Segoe UI" panose="020B0502040204020203" pitchFamily="34" charset="0"/>
                <a:ea typeface="+mn-ea"/>
                <a:cs typeface="Segoe UI" panose="020B0502040204020203" pitchFamily="34" charset="0"/>
              </a:rPr>
              <a:t> Training, </a:t>
            </a:r>
            <a:r>
              <a:rPr lang="en-US" sz="600" kern="1200" dirty="0" err="1">
                <a:solidFill>
                  <a:schemeClr val="bg1"/>
                </a:solidFill>
                <a:effectLst/>
                <a:latin typeface="Segoe UI" panose="020B0502040204020203" pitchFamily="34" charset="0"/>
                <a:ea typeface="+mn-ea"/>
                <a:cs typeface="Segoe UI" panose="020B0502040204020203" pitchFamily="34" charset="0"/>
              </a:rPr>
              <a:t>BlessingWhite</a:t>
            </a:r>
            <a:r>
              <a:rPr lang="en-US" sz="600" kern="1200" dirty="0">
                <a:solidFill>
                  <a:schemeClr val="bg1"/>
                </a:solidFill>
                <a:effectLst/>
                <a:latin typeface="Segoe UI" panose="020B0502040204020203" pitchFamily="34" charset="0"/>
                <a:ea typeface="+mn-ea"/>
                <a:cs typeface="Segoe UI" panose="020B0502040204020203" pitchFamily="34" charset="0"/>
              </a:rPr>
              <a:t>, CLS Performance Solutions, Clutterbuck</a:t>
            </a:r>
            <a:r>
              <a:rPr lang="en-US" sz="600" kern="1200" baseline="0" dirty="0">
                <a:solidFill>
                  <a:schemeClr val="bg1"/>
                </a:solidFill>
                <a:effectLst/>
                <a:latin typeface="Segoe UI" panose="020B0502040204020203" pitchFamily="34" charset="0"/>
                <a:ea typeface="+mn-ea"/>
                <a:cs typeface="Segoe UI" panose="020B0502040204020203" pitchFamily="34" charset="0"/>
              </a:rPr>
              <a:t> </a:t>
            </a:r>
            <a:r>
              <a:rPr lang="en-US" sz="600" kern="1200" dirty="0">
                <a:solidFill>
                  <a:schemeClr val="bg1"/>
                </a:solidFill>
                <a:effectLst/>
                <a:latin typeface="Segoe UI" panose="020B0502040204020203" pitchFamily="34" charset="0"/>
                <a:ea typeface="+mn-ea"/>
                <a:cs typeface="Segoe UI" panose="020B0502040204020203" pitchFamily="34" charset="0"/>
              </a:rPr>
              <a:t>Associates, Communication</a:t>
            </a:r>
            <a:r>
              <a:rPr lang="en-US" sz="600" kern="1200" baseline="0" dirty="0">
                <a:solidFill>
                  <a:schemeClr val="bg1"/>
                </a:solidFill>
                <a:effectLst/>
                <a:latin typeface="Segoe UI" panose="020B0502040204020203" pitchFamily="34" charset="0"/>
                <a:ea typeface="+mn-ea"/>
                <a:cs typeface="Segoe UI" panose="020B0502040204020203" pitchFamily="34" charset="0"/>
              </a:rPr>
              <a:t> </a:t>
            </a:r>
            <a:r>
              <a:rPr lang="en-US" sz="600" kern="1200" dirty="0">
                <a:solidFill>
                  <a:schemeClr val="bg1"/>
                </a:solidFill>
                <a:effectLst/>
                <a:latin typeface="Segoe UI" panose="020B0502040204020203" pitchFamily="34" charset="0"/>
                <a:ea typeface="+mn-ea"/>
                <a:cs typeface="Segoe UI" panose="020B0502040204020203" pitchFamily="34" charset="0"/>
              </a:rPr>
              <a:t>Consulting, Effective-People, </a:t>
            </a:r>
            <a:r>
              <a:rPr lang="en-US" sz="600" kern="1200" dirty="0" err="1">
                <a:solidFill>
                  <a:schemeClr val="bg1"/>
                </a:solidFill>
                <a:effectLst/>
                <a:latin typeface="Segoe UI" panose="020B0502040204020203" pitchFamily="34" charset="0"/>
                <a:ea typeface="+mn-ea"/>
                <a:cs typeface="Segoe UI" panose="020B0502040204020203" pitchFamily="34" charset="0"/>
              </a:rPr>
              <a:t>Emantras</a:t>
            </a:r>
            <a:r>
              <a:rPr lang="en-US" sz="600" kern="1200" dirty="0">
                <a:solidFill>
                  <a:schemeClr val="bg1"/>
                </a:solidFill>
                <a:effectLst/>
                <a:latin typeface="Segoe UI" panose="020B0502040204020203" pitchFamily="34" charset="0"/>
                <a:ea typeface="+mn-ea"/>
                <a:cs typeface="Segoe UI" panose="020B0502040204020203" pitchFamily="34" charset="0"/>
              </a:rPr>
              <a:t>, Future Perfect, GP Sandy, Hula Partners, IC Axon, Information Horizons, </a:t>
            </a:r>
            <a:r>
              <a:rPr lang="en-US" sz="600" kern="1200" dirty="0" err="1">
                <a:solidFill>
                  <a:schemeClr val="bg1"/>
                </a:solidFill>
                <a:effectLst/>
                <a:latin typeface="Segoe UI" panose="020B0502040204020203" pitchFamily="34" charset="0"/>
                <a:ea typeface="+mn-ea"/>
                <a:cs typeface="Segoe UI" panose="020B0502040204020203" pitchFamily="34" charset="0"/>
              </a:rPr>
              <a:t>Jencal</a:t>
            </a:r>
            <a:r>
              <a:rPr lang="en-US" sz="600" kern="1200" dirty="0">
                <a:solidFill>
                  <a:schemeClr val="bg1"/>
                </a:solidFill>
                <a:effectLst/>
                <a:latin typeface="Segoe UI" panose="020B0502040204020203" pitchFamily="34" charset="0"/>
                <a:ea typeface="+mn-ea"/>
                <a:cs typeface="Segoe UI" panose="020B0502040204020203" pitchFamily="34" charset="0"/>
              </a:rPr>
              <a:t> Training, </a:t>
            </a:r>
            <a:r>
              <a:rPr lang="en-US" sz="600" kern="1200" dirty="0" err="1">
                <a:solidFill>
                  <a:schemeClr val="bg1"/>
                </a:solidFill>
                <a:effectLst/>
                <a:latin typeface="Segoe UI" panose="020B0502040204020203" pitchFamily="34" charset="0"/>
                <a:ea typeface="+mn-ea"/>
                <a:cs typeface="Segoe UI" panose="020B0502040204020203" pitchFamily="34" charset="0"/>
              </a:rPr>
              <a:t>Lorien</a:t>
            </a:r>
            <a:r>
              <a:rPr lang="en-US" sz="600" kern="1200" dirty="0">
                <a:solidFill>
                  <a:schemeClr val="bg1"/>
                </a:solidFill>
                <a:effectLst/>
                <a:latin typeface="Segoe UI" panose="020B0502040204020203" pitchFamily="34" charset="0"/>
                <a:ea typeface="+mn-ea"/>
                <a:cs typeface="Segoe UI" panose="020B0502040204020203" pitchFamily="34" charset="0"/>
              </a:rPr>
              <a:t> Engineering Solutions, </a:t>
            </a:r>
            <a:r>
              <a:rPr lang="en-US" sz="600" kern="1200" dirty="0" err="1">
                <a:solidFill>
                  <a:schemeClr val="bg1"/>
                </a:solidFill>
                <a:effectLst/>
                <a:latin typeface="Segoe UI" panose="020B0502040204020203" pitchFamily="34" charset="0"/>
                <a:ea typeface="+mn-ea"/>
                <a:cs typeface="Segoe UI" panose="020B0502040204020203" pitchFamily="34" charset="0"/>
              </a:rPr>
              <a:t>Marton</a:t>
            </a:r>
            <a:r>
              <a:rPr lang="en-US" sz="600" kern="1200" dirty="0">
                <a:solidFill>
                  <a:schemeClr val="bg1"/>
                </a:solidFill>
                <a:effectLst/>
                <a:latin typeface="Segoe UI" panose="020B0502040204020203" pitchFamily="34" charset="0"/>
                <a:ea typeface="+mn-ea"/>
                <a:cs typeface="Segoe UI" panose="020B0502040204020203" pitchFamily="34" charset="0"/>
              </a:rPr>
              <a:t> House, Maverick Solutions, McKinney Rogers, </a:t>
            </a:r>
            <a:r>
              <a:rPr lang="en-US" sz="600" kern="1200" dirty="0" err="1">
                <a:solidFill>
                  <a:schemeClr val="bg1"/>
                </a:solidFill>
                <a:effectLst/>
                <a:latin typeface="Segoe UI" panose="020B0502040204020203" pitchFamily="34" charset="0"/>
                <a:ea typeface="+mn-ea"/>
                <a:cs typeface="Segoe UI" panose="020B0502040204020203" pitchFamily="34" charset="0"/>
              </a:rPr>
              <a:t>Milsom</a:t>
            </a:r>
            <a:r>
              <a:rPr lang="en-US" sz="600" kern="1200" dirty="0">
                <a:solidFill>
                  <a:schemeClr val="bg1"/>
                </a:solidFill>
                <a:effectLst/>
                <a:latin typeface="Segoe UI" panose="020B0502040204020203" pitchFamily="34" charset="0"/>
                <a:ea typeface="+mn-ea"/>
                <a:cs typeface="Segoe UI" panose="020B0502040204020203" pitchFamily="34" charset="0"/>
              </a:rPr>
              <a:t>, Option Six, PCS, </a:t>
            </a:r>
            <a:r>
              <a:rPr lang="en-US" sz="600" kern="1200" dirty="0" err="1">
                <a:solidFill>
                  <a:schemeClr val="bg1"/>
                </a:solidFill>
                <a:effectLst/>
                <a:latin typeface="Segoe UI" panose="020B0502040204020203" pitchFamily="34" charset="0"/>
                <a:ea typeface="+mn-ea"/>
                <a:cs typeface="Segoe UI" panose="020B0502040204020203" pitchFamily="34" charset="0"/>
              </a:rPr>
              <a:t>PerformTech</a:t>
            </a:r>
            <a:r>
              <a:rPr lang="en-US" sz="600" kern="1200" dirty="0">
                <a:solidFill>
                  <a:schemeClr val="bg1"/>
                </a:solidFill>
                <a:effectLst/>
                <a:latin typeface="Segoe UI" panose="020B0502040204020203" pitchFamily="34" charset="0"/>
                <a:ea typeface="+mn-ea"/>
                <a:cs typeface="Segoe UI" panose="020B0502040204020203" pitchFamily="34" charset="0"/>
              </a:rPr>
              <a:t>, PMC, Prospero Learning Solutions, </a:t>
            </a:r>
            <a:r>
              <a:rPr lang="en-US" sz="600" kern="1200" dirty="0" err="1">
                <a:solidFill>
                  <a:schemeClr val="bg1"/>
                </a:solidFill>
                <a:effectLst/>
                <a:latin typeface="Segoe UI" panose="020B0502040204020203" pitchFamily="34" charset="0"/>
                <a:ea typeface="+mn-ea"/>
                <a:cs typeface="Segoe UI" panose="020B0502040204020203" pitchFamily="34" charset="0"/>
              </a:rPr>
              <a:t>Rovsing</a:t>
            </a:r>
            <a:r>
              <a:rPr lang="en-US" sz="600" kern="1200" dirty="0">
                <a:solidFill>
                  <a:schemeClr val="bg1"/>
                </a:solidFill>
                <a:effectLst/>
                <a:latin typeface="Segoe UI" panose="020B0502040204020203" pitchFamily="34" charset="0"/>
                <a:ea typeface="+mn-ea"/>
                <a:cs typeface="Segoe UI" panose="020B0502040204020203" pitchFamily="34" charset="0"/>
              </a:rPr>
              <a:t> Dynamics, RWD, </a:t>
            </a:r>
            <a:r>
              <a:rPr lang="en-US" sz="600" kern="1200" dirty="0" err="1">
                <a:solidFill>
                  <a:schemeClr val="bg1"/>
                </a:solidFill>
                <a:effectLst/>
                <a:latin typeface="Segoe UI" panose="020B0502040204020203" pitchFamily="34" charset="0"/>
                <a:ea typeface="+mn-ea"/>
                <a:cs typeface="Segoe UI" panose="020B0502040204020203" pitchFamily="34" charset="0"/>
              </a:rPr>
              <a:t>Smallpeice</a:t>
            </a:r>
            <a:r>
              <a:rPr lang="en-US" sz="600" kern="1200" dirty="0">
                <a:solidFill>
                  <a:schemeClr val="bg1"/>
                </a:solidFill>
                <a:effectLst/>
                <a:latin typeface="Segoe UI" panose="020B0502040204020203" pitchFamily="34" charset="0"/>
                <a:ea typeface="+mn-ea"/>
                <a:cs typeface="Segoe UI" panose="020B0502040204020203" pitchFamily="34" charset="0"/>
              </a:rPr>
              <a:t> Enterprises, </a:t>
            </a:r>
            <a:r>
              <a:rPr lang="en-US" sz="600" kern="1200" dirty="0" err="1">
                <a:solidFill>
                  <a:schemeClr val="bg1"/>
                </a:solidFill>
                <a:effectLst/>
                <a:latin typeface="Segoe UI" panose="020B0502040204020203" pitchFamily="34" charset="0"/>
                <a:ea typeface="+mn-ea"/>
                <a:cs typeface="Segoe UI" panose="020B0502040204020203" pitchFamily="34" charset="0"/>
              </a:rPr>
              <a:t>TTi</a:t>
            </a:r>
            <a:r>
              <a:rPr lang="en-US" sz="600" kern="1200" baseline="0" dirty="0">
                <a:solidFill>
                  <a:schemeClr val="bg1"/>
                </a:solidFill>
                <a:effectLst/>
                <a:latin typeface="Segoe UI" panose="020B0502040204020203" pitchFamily="34" charset="0"/>
                <a:ea typeface="+mn-ea"/>
                <a:cs typeface="Segoe UI" panose="020B0502040204020203" pitchFamily="34" charset="0"/>
              </a:rPr>
              <a:t> Global, </a:t>
            </a:r>
            <a:r>
              <a:rPr lang="en-US" sz="600" kern="1200" dirty="0">
                <a:solidFill>
                  <a:schemeClr val="bg1"/>
                </a:solidFill>
                <a:effectLst/>
                <a:latin typeface="Segoe UI" panose="020B0502040204020203" pitchFamily="34" charset="0"/>
                <a:ea typeface="+mn-ea"/>
                <a:cs typeface="Segoe UI" panose="020B0502040204020203" pitchFamily="34" charset="0"/>
              </a:rPr>
              <a:t>Ultra Training, Via Training, </a:t>
            </a:r>
            <a:r>
              <a:rPr lang="en-US" sz="600" kern="1200" dirty="0" err="1">
                <a:solidFill>
                  <a:schemeClr val="bg1"/>
                </a:solidFill>
                <a:effectLst/>
                <a:latin typeface="Segoe UI" panose="020B0502040204020203" pitchFamily="34" charset="0"/>
                <a:ea typeface="+mn-ea"/>
                <a:cs typeface="Segoe UI" panose="020B0502040204020203" pitchFamily="34" charset="0"/>
              </a:rPr>
              <a:t>YouTrain</a:t>
            </a:r>
            <a:r>
              <a:rPr lang="en-US" sz="600" kern="1200" dirty="0">
                <a:solidFill>
                  <a:schemeClr val="bg1"/>
                </a:solidFill>
                <a:effectLst/>
                <a:latin typeface="Segoe UI" panose="020B0502040204020203" pitchFamily="34" charset="0"/>
                <a:ea typeface="+mn-ea"/>
                <a:cs typeface="Segoe UI" panose="020B0502040204020203" pitchFamily="34" charset="0"/>
              </a:rPr>
              <a:t>, </a:t>
            </a:r>
            <a:r>
              <a:rPr lang="en-US" sz="600" kern="1200" dirty="0" err="1">
                <a:solidFill>
                  <a:schemeClr val="bg1"/>
                </a:solidFill>
                <a:effectLst/>
                <a:latin typeface="Segoe UI" panose="020B0502040204020203" pitchFamily="34" charset="0"/>
                <a:ea typeface="+mn-ea"/>
                <a:cs typeface="Segoe UI" panose="020B0502040204020203" pitchFamily="34" charset="0"/>
              </a:rPr>
              <a:t>EtaPRO</a:t>
            </a:r>
            <a:r>
              <a:rPr lang="en-US" sz="600" kern="1200" dirty="0">
                <a:solidFill>
                  <a:schemeClr val="bg1"/>
                </a:solidFill>
                <a:effectLst/>
                <a:latin typeface="Segoe UI" panose="020B0502040204020203" pitchFamily="34" charset="0"/>
                <a:ea typeface="+mn-ea"/>
                <a:cs typeface="Segoe UI" panose="020B0502040204020203" pitchFamily="34" charset="0"/>
              </a:rPr>
              <a:t>, GPCALCS, </a:t>
            </a:r>
            <a:r>
              <a:rPr lang="en-US" sz="600" kern="1200" dirty="0" err="1">
                <a:solidFill>
                  <a:schemeClr val="bg1"/>
                </a:solidFill>
                <a:effectLst/>
                <a:latin typeface="Segoe UI" panose="020B0502040204020203" pitchFamily="34" charset="0"/>
                <a:ea typeface="+mn-ea"/>
                <a:cs typeface="Segoe UI" panose="020B0502040204020203" pitchFamily="34" charset="0"/>
              </a:rPr>
              <a:t>GPiLEARN</a:t>
            </a:r>
            <a:r>
              <a:rPr lang="en-US" sz="600" kern="1200" dirty="0">
                <a:solidFill>
                  <a:schemeClr val="bg1"/>
                </a:solidFill>
                <a:effectLst/>
                <a:latin typeface="Segoe UI" panose="020B0502040204020203" pitchFamily="34" charset="0"/>
                <a:ea typeface="+mn-ea"/>
                <a:cs typeface="Segoe UI" panose="020B0502040204020203" pitchFamily="34" charset="0"/>
              </a:rPr>
              <a:t>, </a:t>
            </a:r>
            <a:r>
              <a:rPr lang="en-US" sz="600" kern="1200" dirty="0" err="1">
                <a:solidFill>
                  <a:schemeClr val="bg1"/>
                </a:solidFill>
                <a:effectLst/>
                <a:latin typeface="Segoe UI" panose="020B0502040204020203" pitchFamily="34" charset="0"/>
                <a:ea typeface="+mn-ea"/>
                <a:cs typeface="Segoe UI" panose="020B0502040204020203" pitchFamily="34" charset="0"/>
              </a:rPr>
              <a:t>GPiLEARN</a:t>
            </a:r>
            <a:r>
              <a:rPr lang="en-US" sz="600" kern="1200" dirty="0">
                <a:solidFill>
                  <a:schemeClr val="bg1"/>
                </a:solidFill>
                <a:effectLst/>
                <a:latin typeface="Segoe UI" panose="020B0502040204020203" pitchFamily="34" charset="0"/>
                <a:ea typeface="+mn-ea"/>
                <a:cs typeface="Segoe UI" panose="020B0502040204020203" pitchFamily="34" charset="0"/>
              </a:rPr>
              <a:t>+, </a:t>
            </a:r>
            <a:r>
              <a:rPr lang="en-US" sz="600" kern="1200" dirty="0" err="1">
                <a:solidFill>
                  <a:schemeClr val="bg1"/>
                </a:solidFill>
                <a:effectLst/>
                <a:latin typeface="Segoe UI" panose="020B0502040204020203" pitchFamily="34" charset="0"/>
                <a:ea typeface="+mn-ea"/>
                <a:cs typeface="Segoe UI" panose="020B0502040204020203" pitchFamily="34" charset="0"/>
              </a:rPr>
              <a:t>GPSteam</a:t>
            </a:r>
            <a:r>
              <a:rPr lang="en-US" sz="600" kern="1200" dirty="0">
                <a:solidFill>
                  <a:schemeClr val="bg1"/>
                </a:solidFill>
                <a:effectLst/>
                <a:latin typeface="Segoe UI" panose="020B0502040204020203" pitchFamily="34" charset="0"/>
                <a:ea typeface="+mn-ea"/>
                <a:cs typeface="Segoe UI" panose="020B0502040204020203" pitchFamily="34" charset="0"/>
              </a:rPr>
              <a:t>, and </a:t>
            </a:r>
            <a:r>
              <a:rPr lang="en-US" sz="600" kern="1200" dirty="0" err="1">
                <a:solidFill>
                  <a:schemeClr val="bg1"/>
                </a:solidFill>
                <a:effectLst/>
                <a:latin typeface="Segoe UI" panose="020B0502040204020203" pitchFamily="34" charset="0"/>
                <a:ea typeface="+mn-ea"/>
                <a:cs typeface="Segoe UI" panose="020B0502040204020203" pitchFamily="34" charset="0"/>
              </a:rPr>
              <a:t>VirtualPlant</a:t>
            </a:r>
            <a:r>
              <a:rPr lang="en-US" sz="600" kern="1200" dirty="0">
                <a:solidFill>
                  <a:schemeClr val="bg1"/>
                </a:solidFill>
                <a:effectLst/>
                <a:latin typeface="Segoe UI" panose="020B0502040204020203" pitchFamily="34" charset="0"/>
                <a:ea typeface="+mn-ea"/>
                <a:cs typeface="Segoe UI" panose="020B0502040204020203" pitchFamily="34" charset="0"/>
              </a:rPr>
              <a:t> are trademarks or registered trademarks of GP Strategies Corporation in the U.S. and other countries. All other trademarks are trademarks or registered trademarks of their respective owners. Proprietary to GP Strategies Corporation</a:t>
            </a:r>
          </a:p>
        </p:txBody>
      </p:sp>
    </p:spTree>
    <p:extLst>
      <p:ext uri="{BB962C8B-B14F-4D97-AF65-F5344CB8AC3E}">
        <p14:creationId xmlns:p14="http://schemas.microsoft.com/office/powerpoint/2010/main" val="3769545579"/>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920B7-919C-3F48-8DAB-1DB1C5B3398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CA"/>
          </a:p>
        </p:txBody>
      </p:sp>
      <p:sp>
        <p:nvSpPr>
          <p:cNvPr id="3" name="Subtitle 2">
            <a:extLst>
              <a:ext uri="{FF2B5EF4-FFF2-40B4-BE49-F238E27FC236}">
                <a16:creationId xmlns:a16="http://schemas.microsoft.com/office/drawing/2014/main" id="{9AA88472-CB20-804E-9716-F6EB190F12A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2AD92906-17AE-D046-BE66-0DE2C97CEA58}"/>
              </a:ext>
            </a:extLst>
          </p:cNvPr>
          <p:cNvSpPr>
            <a:spLocks noGrp="1"/>
          </p:cNvSpPr>
          <p:nvPr>
            <p:ph type="dt" sz="half" idx="10"/>
          </p:nvPr>
        </p:nvSpPr>
        <p:spPr/>
        <p:txBody>
          <a:bodyPr/>
          <a:lstStyle/>
          <a:p>
            <a:fld id="{722BE858-8C21-A646-9BE6-8DBB4824728D}" type="datetimeFigureOut">
              <a:t>1/16/2020</a:t>
            </a:fld>
            <a:endParaRPr lang="en-CA"/>
          </a:p>
        </p:txBody>
      </p:sp>
      <p:sp>
        <p:nvSpPr>
          <p:cNvPr id="5" name="Footer Placeholder 4">
            <a:extLst>
              <a:ext uri="{FF2B5EF4-FFF2-40B4-BE49-F238E27FC236}">
                <a16:creationId xmlns:a16="http://schemas.microsoft.com/office/drawing/2014/main" id="{43743273-E0ED-3B4F-AA0E-4B191E16E0F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0E9E242-E5BA-0F4C-9144-CBB754E0DA86}"/>
              </a:ext>
            </a:extLst>
          </p:cNvPr>
          <p:cNvSpPr>
            <a:spLocks noGrp="1"/>
          </p:cNvSpPr>
          <p:nvPr>
            <p:ph type="sldNum" sz="quarter" idx="12"/>
          </p:nvPr>
        </p:nvSpPr>
        <p:spPr/>
        <p:txBody>
          <a:bodyPr/>
          <a:lstStyle/>
          <a:p>
            <a:fld id="{28FC56B8-9221-4445-862B-442F8FABDE3C}" type="slidenum">
              <a:t>‹#›</a:t>
            </a:fld>
            <a:endParaRPr lang="en-CA"/>
          </a:p>
        </p:txBody>
      </p:sp>
    </p:spTree>
    <p:extLst>
      <p:ext uri="{BB962C8B-B14F-4D97-AF65-F5344CB8AC3E}">
        <p14:creationId xmlns:p14="http://schemas.microsoft.com/office/powerpoint/2010/main" val="25841757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 Slide 1 Globe Image - color ">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9456"/>
            <a:ext cx="9144000" cy="3505606"/>
          </a:xfrm>
          <a:prstGeom prst="rect">
            <a:avLst/>
          </a:prstGeom>
        </p:spPr>
      </p:pic>
      <p:pic>
        <p:nvPicPr>
          <p:cNvPr id="3" name="Picture 2"/>
          <p:cNvPicPr>
            <a:picLocks noChangeAspect="1"/>
          </p:cNvPicPr>
          <p:nvPr userDrawn="1"/>
        </p:nvPicPr>
        <p:blipFill>
          <a:blip r:embed="rId3"/>
          <a:stretch>
            <a:fillRect/>
          </a:stretch>
        </p:blipFill>
        <p:spPr>
          <a:xfrm>
            <a:off x="-3445" y="1998598"/>
            <a:ext cx="9150889" cy="1487553"/>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08423" y="2668461"/>
            <a:ext cx="2289053" cy="701041"/>
          </a:xfrm>
          <a:prstGeom prst="rect">
            <a:avLst/>
          </a:prstGeom>
        </p:spPr>
      </p:pic>
      <p:sp>
        <p:nvSpPr>
          <p:cNvPr id="48" name="Title 1">
            <a:extLst>
              <a:ext uri="{FF2B5EF4-FFF2-40B4-BE49-F238E27FC236}">
                <a16:creationId xmlns:a16="http://schemas.microsoft.com/office/drawing/2014/main" id="{70E814C0-D2D9-6945-A1B1-2F5E38F3D141}"/>
              </a:ext>
            </a:extLst>
          </p:cNvPr>
          <p:cNvSpPr>
            <a:spLocks noGrp="1"/>
          </p:cNvSpPr>
          <p:nvPr>
            <p:ph type="title" hasCustomPrompt="1"/>
          </p:nvPr>
        </p:nvSpPr>
        <p:spPr>
          <a:xfrm>
            <a:off x="7316" y="3702152"/>
            <a:ext cx="9135281" cy="993775"/>
          </a:xfrm>
          <a:prstGeom prst="rect">
            <a:avLst/>
          </a:prstGeom>
        </p:spPr>
        <p:txBody>
          <a:bodyPr lIns="0" tIns="0" rIns="0" bIns="91440" anchor="t" anchorCtr="0">
            <a:noAutofit/>
          </a:bodyPr>
          <a:lstStyle>
            <a:lvl1pPr algn="ctr">
              <a:lnSpc>
                <a:spcPts val="3000"/>
              </a:lnSpc>
              <a:defRPr sz="2700" b="0" i="0">
                <a:latin typeface="Segoe UI Light" panose="020B0502040204020203" pitchFamily="34" charset="0"/>
                <a:cs typeface="Segoe UI Light" panose="020B0502040204020203" pitchFamily="34" charset="0"/>
              </a:defRPr>
            </a:lvl1pPr>
          </a:lstStyle>
          <a:p>
            <a:r>
              <a:rPr lang="en-US" dirty="0"/>
              <a:t>Click to edit Master title style</a:t>
            </a:r>
            <a:br>
              <a:rPr lang="en-US" dirty="0"/>
            </a:br>
            <a:br>
              <a:rPr lang="en-US" dirty="0"/>
            </a:br>
            <a:endParaRPr lang="en-US" dirty="0"/>
          </a:p>
        </p:txBody>
      </p:sp>
      <p:sp>
        <p:nvSpPr>
          <p:cNvPr id="49" name="Text Placeholder 39">
            <a:extLst>
              <a:ext uri="{FF2B5EF4-FFF2-40B4-BE49-F238E27FC236}">
                <a16:creationId xmlns:a16="http://schemas.microsoft.com/office/drawing/2014/main" id="{D03F15E8-E403-634B-897E-17EEAB2BBF1C}"/>
              </a:ext>
            </a:extLst>
          </p:cNvPr>
          <p:cNvSpPr>
            <a:spLocks noGrp="1"/>
          </p:cNvSpPr>
          <p:nvPr>
            <p:ph type="body" sz="quarter" idx="10"/>
          </p:nvPr>
        </p:nvSpPr>
        <p:spPr>
          <a:xfrm>
            <a:off x="5911" y="4520956"/>
            <a:ext cx="9145404" cy="307181"/>
          </a:xfrm>
          <a:prstGeom prst="rect">
            <a:avLst/>
          </a:prstGeom>
        </p:spPr>
        <p:txBody>
          <a:bodyPr lIns="0" tIns="0" rIns="0" bIns="0">
            <a:normAutofit/>
          </a:bodyPr>
          <a:lstStyle>
            <a:lvl1pPr algn="ctr">
              <a:buNone/>
              <a:defRPr sz="1800" b="0" i="0">
                <a:latin typeface="Segoe UI Light" panose="020B0502040204020203" pitchFamily="34" charset="0"/>
                <a:cs typeface="Segoe UI Light" panose="020B0502040204020203" pitchFamily="34" charset="0"/>
              </a:defRPr>
            </a:lvl1pPr>
          </a:lstStyle>
          <a:p>
            <a:pPr lvl="0"/>
            <a:r>
              <a:rPr lang="en-US" dirty="0"/>
              <a:t>Click to edit Master text styles</a:t>
            </a:r>
          </a:p>
        </p:txBody>
      </p:sp>
      <p:grpSp>
        <p:nvGrpSpPr>
          <p:cNvPr id="50" name="Group 49">
            <a:extLst>
              <a:ext uri="{FF2B5EF4-FFF2-40B4-BE49-F238E27FC236}">
                <a16:creationId xmlns:a16="http://schemas.microsoft.com/office/drawing/2014/main" id="{75DC3181-2CD8-4243-98CE-47669316F859}"/>
              </a:ext>
            </a:extLst>
          </p:cNvPr>
          <p:cNvGrpSpPr/>
          <p:nvPr userDrawn="1"/>
        </p:nvGrpSpPr>
        <p:grpSpPr>
          <a:xfrm>
            <a:off x="-3445" y="5078700"/>
            <a:ext cx="9146041" cy="64800"/>
            <a:chOff x="8150" y="6785466"/>
            <a:chExt cx="10161000" cy="99920"/>
          </a:xfrm>
        </p:grpSpPr>
        <p:sp>
          <p:nvSpPr>
            <p:cNvPr id="51" name="Rectangle 50">
              <a:extLst>
                <a:ext uri="{FF2B5EF4-FFF2-40B4-BE49-F238E27FC236}">
                  <a16:creationId xmlns:a16="http://schemas.microsoft.com/office/drawing/2014/main" id="{CEC6A221-0268-924C-8139-39767E6E21B6}"/>
                </a:ext>
              </a:extLst>
            </p:cNvPr>
            <p:cNvSpPr/>
            <p:nvPr/>
          </p:nvSpPr>
          <p:spPr>
            <a:xfrm rot="16200000">
              <a:off x="974290" y="5819326"/>
              <a:ext cx="99919" cy="2032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52" name="Rectangle 51">
              <a:extLst>
                <a:ext uri="{FF2B5EF4-FFF2-40B4-BE49-F238E27FC236}">
                  <a16:creationId xmlns:a16="http://schemas.microsoft.com/office/drawing/2014/main" id="{49F98078-DC01-8349-8D24-8720A628F11C}"/>
                </a:ext>
              </a:extLst>
            </p:cNvPr>
            <p:cNvSpPr/>
            <p:nvPr/>
          </p:nvSpPr>
          <p:spPr>
            <a:xfrm rot="16200000">
              <a:off x="3006490" y="5819326"/>
              <a:ext cx="99919" cy="203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53" name="Rectangle 52">
              <a:extLst>
                <a:ext uri="{FF2B5EF4-FFF2-40B4-BE49-F238E27FC236}">
                  <a16:creationId xmlns:a16="http://schemas.microsoft.com/office/drawing/2014/main" id="{33749564-EC81-0C44-AA77-DED1E8FA2E7C}"/>
                </a:ext>
              </a:extLst>
            </p:cNvPr>
            <p:cNvSpPr/>
            <p:nvPr/>
          </p:nvSpPr>
          <p:spPr>
            <a:xfrm rot="16200000">
              <a:off x="5038690" y="5819326"/>
              <a:ext cx="99919" cy="2032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54" name="Rectangle 53">
              <a:extLst>
                <a:ext uri="{FF2B5EF4-FFF2-40B4-BE49-F238E27FC236}">
                  <a16:creationId xmlns:a16="http://schemas.microsoft.com/office/drawing/2014/main" id="{F9BE25B7-C3AB-7F4E-AE3D-BE0D8D935FE8}"/>
                </a:ext>
              </a:extLst>
            </p:cNvPr>
            <p:cNvSpPr/>
            <p:nvPr/>
          </p:nvSpPr>
          <p:spPr>
            <a:xfrm rot="16200000">
              <a:off x="7070891" y="5819326"/>
              <a:ext cx="99919" cy="2032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55" name="Rectangle 54">
              <a:extLst>
                <a:ext uri="{FF2B5EF4-FFF2-40B4-BE49-F238E27FC236}">
                  <a16:creationId xmlns:a16="http://schemas.microsoft.com/office/drawing/2014/main" id="{8C100F9D-9F0E-014A-92C6-061D95B1F4B1}"/>
                </a:ext>
              </a:extLst>
            </p:cNvPr>
            <p:cNvSpPr/>
            <p:nvPr/>
          </p:nvSpPr>
          <p:spPr>
            <a:xfrm rot="16200000">
              <a:off x="9103091" y="5819327"/>
              <a:ext cx="99918" cy="2032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grpSp>
    </p:spTree>
    <p:extLst>
      <p:ext uri="{BB962C8B-B14F-4D97-AF65-F5344CB8AC3E}">
        <p14:creationId xmlns:p14="http://schemas.microsoft.com/office/powerpoint/2010/main" val="286578913"/>
      </p:ext>
    </p:extLst>
  </p:cSld>
  <p:clrMapOvr>
    <a:masterClrMapping/>
  </p:clrMapOvr>
  <p:extLst>
    <p:ext uri="{DCECCB84-F9BA-43D5-87BE-67443E8EF086}">
      <p15:sldGuideLst xmlns:p15="http://schemas.microsoft.com/office/powerpoint/2012/main">
        <p15:guide id="1" orient="horz" pos="2940">
          <p15:clr>
            <a:srgbClr val="FBAE40"/>
          </p15:clr>
        </p15:guide>
        <p15:guide id="2" pos="2880">
          <p15:clr>
            <a:srgbClr val="FBAE40"/>
          </p15:clr>
        </p15:guide>
        <p15:guide id="3" pos="576">
          <p15:clr>
            <a:srgbClr val="FBAE40"/>
          </p15:clr>
        </p15:guide>
        <p15:guide id="4" pos="5184">
          <p15:clr>
            <a:srgbClr val="FBAE40"/>
          </p15:clr>
        </p15:guide>
        <p15:guide id="5" orient="horz" pos="756">
          <p15:clr>
            <a:srgbClr val="FBAE40"/>
          </p15:clr>
        </p15:guide>
        <p15:guide id="6" orient="horz" pos="612">
          <p15:clr>
            <a:srgbClr val="FBAE40"/>
          </p15:clr>
        </p15:guide>
        <p15:guide id="7" orient="horz" pos="32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Slide 2 Globe Image - b/w">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9456"/>
            <a:ext cx="9144000" cy="3505606"/>
          </a:xfrm>
          <a:prstGeom prst="rect">
            <a:avLst/>
          </a:prstGeom>
        </p:spPr>
      </p:pic>
      <p:pic>
        <p:nvPicPr>
          <p:cNvPr id="3" name="Picture 2"/>
          <p:cNvPicPr>
            <a:picLocks noChangeAspect="1"/>
          </p:cNvPicPr>
          <p:nvPr userDrawn="1"/>
        </p:nvPicPr>
        <p:blipFill>
          <a:blip r:embed="rId3"/>
          <a:stretch>
            <a:fillRect/>
          </a:stretch>
        </p:blipFill>
        <p:spPr>
          <a:xfrm>
            <a:off x="-3445" y="1998598"/>
            <a:ext cx="9150889" cy="1487553"/>
          </a:xfrm>
          <a:prstGeom prst="rect">
            <a:avLst/>
          </a:prstGeom>
        </p:spPr>
      </p:pic>
      <p:sp>
        <p:nvSpPr>
          <p:cNvPr id="2" name="Title 1"/>
          <p:cNvSpPr>
            <a:spLocks noGrp="1"/>
          </p:cNvSpPr>
          <p:nvPr>
            <p:ph type="title" hasCustomPrompt="1"/>
          </p:nvPr>
        </p:nvSpPr>
        <p:spPr>
          <a:xfrm>
            <a:off x="7316" y="3702152"/>
            <a:ext cx="9135281" cy="993775"/>
          </a:xfrm>
          <a:prstGeom prst="rect">
            <a:avLst/>
          </a:prstGeom>
        </p:spPr>
        <p:txBody>
          <a:bodyPr lIns="0" tIns="0" rIns="0" bIns="91440" anchor="t" anchorCtr="0">
            <a:noAutofit/>
          </a:bodyPr>
          <a:lstStyle>
            <a:lvl1pPr algn="ctr">
              <a:lnSpc>
                <a:spcPts val="3000"/>
              </a:lnSpc>
              <a:defRPr sz="2700" b="0" i="0">
                <a:latin typeface="Segoe UI Light" panose="020B0502040204020203" pitchFamily="34" charset="0"/>
                <a:cs typeface="Segoe UI Light" panose="020B0502040204020203" pitchFamily="34" charset="0"/>
              </a:defRPr>
            </a:lvl1pPr>
          </a:lstStyle>
          <a:p>
            <a:r>
              <a:rPr lang="en-US" dirty="0"/>
              <a:t>Click to edit Master title style</a:t>
            </a:r>
            <a:br>
              <a:rPr lang="en-US" dirty="0"/>
            </a:br>
            <a:br>
              <a:rPr lang="en-US" dirty="0"/>
            </a:br>
            <a:endParaRPr lang="en-US" dirty="0"/>
          </a:p>
        </p:txBody>
      </p:sp>
      <p:sp>
        <p:nvSpPr>
          <p:cNvPr id="20" name="Text Placeholder 39"/>
          <p:cNvSpPr>
            <a:spLocks noGrp="1"/>
          </p:cNvSpPr>
          <p:nvPr>
            <p:ph type="body" sz="quarter" idx="10"/>
          </p:nvPr>
        </p:nvSpPr>
        <p:spPr>
          <a:xfrm>
            <a:off x="5911" y="4520956"/>
            <a:ext cx="9145404" cy="307181"/>
          </a:xfrm>
          <a:prstGeom prst="rect">
            <a:avLst/>
          </a:prstGeom>
        </p:spPr>
        <p:txBody>
          <a:bodyPr lIns="0" tIns="0" rIns="0" bIns="0">
            <a:normAutofit/>
          </a:bodyPr>
          <a:lstStyle>
            <a:lvl1pPr algn="ctr">
              <a:buNone/>
              <a:defRPr sz="1800" b="0" i="0">
                <a:latin typeface="Segoe UI Light" panose="020B0502040204020203" pitchFamily="34" charset="0"/>
                <a:cs typeface="Segoe UI Light" panose="020B0502040204020203" pitchFamily="34" charset="0"/>
              </a:defRPr>
            </a:lvl1pPr>
          </a:lstStyle>
          <a:p>
            <a:pPr lvl="0"/>
            <a:r>
              <a:rPr lang="en-US" dirty="0"/>
              <a:t>Click to edit Master text styles</a:t>
            </a: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08423" y="2668461"/>
            <a:ext cx="2289053" cy="701041"/>
          </a:xfrm>
          <a:prstGeom prst="rect">
            <a:avLst/>
          </a:prstGeom>
        </p:spPr>
      </p:pic>
      <p:grpSp>
        <p:nvGrpSpPr>
          <p:cNvPr id="14" name="Group 13">
            <a:extLst>
              <a:ext uri="{FF2B5EF4-FFF2-40B4-BE49-F238E27FC236}">
                <a16:creationId xmlns:a16="http://schemas.microsoft.com/office/drawing/2014/main" id="{1F973A73-496F-8544-A468-F4636EF8993B}"/>
              </a:ext>
            </a:extLst>
          </p:cNvPr>
          <p:cNvGrpSpPr/>
          <p:nvPr userDrawn="1"/>
        </p:nvGrpSpPr>
        <p:grpSpPr>
          <a:xfrm>
            <a:off x="-3445" y="5078700"/>
            <a:ext cx="9146041" cy="64800"/>
            <a:chOff x="8150" y="6785466"/>
            <a:chExt cx="10161000" cy="99920"/>
          </a:xfrm>
        </p:grpSpPr>
        <p:sp>
          <p:nvSpPr>
            <p:cNvPr id="15" name="Rectangle 14">
              <a:extLst>
                <a:ext uri="{FF2B5EF4-FFF2-40B4-BE49-F238E27FC236}">
                  <a16:creationId xmlns:a16="http://schemas.microsoft.com/office/drawing/2014/main" id="{B4D6A86D-5495-B84A-9AD8-9486DB40EAB3}"/>
                </a:ext>
              </a:extLst>
            </p:cNvPr>
            <p:cNvSpPr/>
            <p:nvPr/>
          </p:nvSpPr>
          <p:spPr>
            <a:xfrm rot="16200000">
              <a:off x="974290" y="5819326"/>
              <a:ext cx="99919" cy="2032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16" name="Rectangle 15">
              <a:extLst>
                <a:ext uri="{FF2B5EF4-FFF2-40B4-BE49-F238E27FC236}">
                  <a16:creationId xmlns:a16="http://schemas.microsoft.com/office/drawing/2014/main" id="{1BEED054-C146-2443-90B1-3C7EA16F1F6F}"/>
                </a:ext>
              </a:extLst>
            </p:cNvPr>
            <p:cNvSpPr/>
            <p:nvPr/>
          </p:nvSpPr>
          <p:spPr>
            <a:xfrm rot="16200000">
              <a:off x="3006490" y="5819326"/>
              <a:ext cx="99919" cy="203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17" name="Rectangle 16">
              <a:extLst>
                <a:ext uri="{FF2B5EF4-FFF2-40B4-BE49-F238E27FC236}">
                  <a16:creationId xmlns:a16="http://schemas.microsoft.com/office/drawing/2014/main" id="{2C1B32E2-F843-4D48-9C98-389C9CF6CEF5}"/>
                </a:ext>
              </a:extLst>
            </p:cNvPr>
            <p:cNvSpPr/>
            <p:nvPr/>
          </p:nvSpPr>
          <p:spPr>
            <a:xfrm rot="16200000">
              <a:off x="5038690" y="5819326"/>
              <a:ext cx="99919" cy="2032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18" name="Rectangle 17">
              <a:extLst>
                <a:ext uri="{FF2B5EF4-FFF2-40B4-BE49-F238E27FC236}">
                  <a16:creationId xmlns:a16="http://schemas.microsoft.com/office/drawing/2014/main" id="{B5ED71AA-E291-C942-B74A-C353AF0DFFE0}"/>
                </a:ext>
              </a:extLst>
            </p:cNvPr>
            <p:cNvSpPr/>
            <p:nvPr/>
          </p:nvSpPr>
          <p:spPr>
            <a:xfrm rot="16200000">
              <a:off x="7070891" y="5819326"/>
              <a:ext cx="99919" cy="2032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19" name="Rectangle 18">
              <a:extLst>
                <a:ext uri="{FF2B5EF4-FFF2-40B4-BE49-F238E27FC236}">
                  <a16:creationId xmlns:a16="http://schemas.microsoft.com/office/drawing/2014/main" id="{AE9CD347-D206-0E44-9876-A3779899FF2D}"/>
                </a:ext>
              </a:extLst>
            </p:cNvPr>
            <p:cNvSpPr/>
            <p:nvPr/>
          </p:nvSpPr>
          <p:spPr>
            <a:xfrm rot="16200000">
              <a:off x="9103091" y="5819327"/>
              <a:ext cx="99918" cy="2032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grpSp>
    </p:spTree>
    <p:extLst>
      <p:ext uri="{BB962C8B-B14F-4D97-AF65-F5344CB8AC3E}">
        <p14:creationId xmlns:p14="http://schemas.microsoft.com/office/powerpoint/2010/main" val="1160946926"/>
      </p:ext>
    </p:extLst>
  </p:cSld>
  <p:clrMapOvr>
    <a:masterClrMapping/>
  </p:clrMapOvr>
  <p:extLst>
    <p:ext uri="{DCECCB84-F9BA-43D5-87BE-67443E8EF086}">
      <p15:sldGuideLst xmlns:p15="http://schemas.microsoft.com/office/powerpoint/2012/main">
        <p15:guide id="1" orient="horz" pos="2940">
          <p15:clr>
            <a:srgbClr val="FBAE40"/>
          </p15:clr>
        </p15:guide>
        <p15:guide id="2" pos="2880">
          <p15:clr>
            <a:srgbClr val="FBAE40"/>
          </p15:clr>
        </p15:guide>
        <p15:guide id="3" pos="576">
          <p15:clr>
            <a:srgbClr val="FBAE40"/>
          </p15:clr>
        </p15:guide>
        <p15:guide id="4" pos="5184">
          <p15:clr>
            <a:srgbClr val="FBAE40"/>
          </p15:clr>
        </p15:guide>
        <p15:guide id="5" orient="horz" pos="756">
          <p15:clr>
            <a:srgbClr val="FBAE40"/>
          </p15:clr>
        </p15:guide>
        <p15:guide id="6" orient="horz" pos="612">
          <p15:clr>
            <a:srgbClr val="FBAE40"/>
          </p15:clr>
        </p15:guide>
        <p15:guide id="7" orient="horz" pos="3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 Agenda Slide Bulleted List 1">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569468" y="932735"/>
            <a:ext cx="7726807" cy="4202521"/>
          </a:xfrm>
          <a:prstGeom prst="rect">
            <a:avLst/>
          </a:prstGeom>
        </p:spPr>
      </p:pic>
      <p:sp>
        <p:nvSpPr>
          <p:cNvPr id="5" name="Slide Number Placeholder 4"/>
          <p:cNvSpPr>
            <a:spLocks noGrp="1"/>
          </p:cNvSpPr>
          <p:nvPr>
            <p:ph type="sldNum" sz="quarter" idx="11"/>
          </p:nvPr>
        </p:nvSpPr>
        <p:spPr>
          <a:xfrm>
            <a:off x="7007225" y="4867275"/>
            <a:ext cx="2133600" cy="273844"/>
          </a:xfrm>
        </p:spPr>
        <p:txBody>
          <a:bodyPr/>
          <a:lstStyle>
            <a:lvl1pPr>
              <a:defRPr sz="800">
                <a:solidFill>
                  <a:srgbClr val="343735"/>
                </a:solidFill>
                <a:latin typeface="Segoe UI" panose="020B0502040204020203" pitchFamily="34" charset="0"/>
              </a:defRPr>
            </a:lvl1pPr>
          </a:lstStyle>
          <a:p>
            <a:fld id="{02C8D0DF-C1CD-41D2-A83F-355550C212EF}" type="slidenum">
              <a:rPr lang="en-US" smtClean="0"/>
              <a:pPr/>
              <a:t>‹#›</a:t>
            </a:fld>
            <a:endParaRPr lang="en-US" dirty="0"/>
          </a:p>
        </p:txBody>
      </p:sp>
      <p:sp>
        <p:nvSpPr>
          <p:cNvPr id="17" name="Text Placeholder 16"/>
          <p:cNvSpPr>
            <a:spLocks noGrp="1"/>
          </p:cNvSpPr>
          <p:nvPr>
            <p:ph type="body" sz="quarter" idx="12" hasCustomPrompt="1"/>
          </p:nvPr>
        </p:nvSpPr>
        <p:spPr>
          <a:xfrm>
            <a:off x="1828800" y="1171977"/>
            <a:ext cx="5480538" cy="3808772"/>
          </a:xfrm>
          <a:prstGeom prst="rect">
            <a:avLst/>
          </a:prstGeom>
        </p:spPr>
        <p:txBody>
          <a:bodyPr lIns="0" tIns="0" rIns="0" bIns="0"/>
          <a:lstStyle>
            <a:lvl1pPr marL="285750" indent="-285750">
              <a:lnSpc>
                <a:spcPts val="1800"/>
              </a:lnSpc>
              <a:spcBef>
                <a:spcPts val="0"/>
              </a:spcBef>
              <a:spcAft>
                <a:spcPts val="2000"/>
              </a:spcAft>
              <a:buClr>
                <a:srgbClr val="0093D0"/>
              </a:buClr>
              <a:buFont typeface="Arial" panose="020B0604020202020204" pitchFamily="34" charset="0"/>
              <a:buChar char="•"/>
              <a:defRPr sz="1600">
                <a:latin typeface="Segoe UI" panose="020B0502040204020203" pitchFamily="34" charset="0"/>
                <a:cs typeface="Segoe UI" panose="020B0502040204020203" pitchFamily="34" charset="0"/>
              </a:defRPr>
            </a:lvl1pPr>
          </a:lstStyle>
          <a:p>
            <a:pPr lvl="0"/>
            <a:r>
              <a:rPr lang="en-US" dirty="0"/>
              <a:t>Click to add text</a:t>
            </a:r>
          </a:p>
        </p:txBody>
      </p:sp>
      <p:grpSp>
        <p:nvGrpSpPr>
          <p:cNvPr id="12" name="Group 11"/>
          <p:cNvGrpSpPr/>
          <p:nvPr userDrawn="1"/>
        </p:nvGrpSpPr>
        <p:grpSpPr>
          <a:xfrm>
            <a:off x="0" y="887015"/>
            <a:ext cx="9144000" cy="45722"/>
            <a:chOff x="0" y="2"/>
            <a:chExt cx="9144000" cy="45722"/>
          </a:xfrm>
        </p:grpSpPr>
        <p:sp>
          <p:nvSpPr>
            <p:cNvPr id="13" name="Rectangle 12"/>
            <p:cNvSpPr/>
            <p:nvPr/>
          </p:nvSpPr>
          <p:spPr>
            <a:xfrm rot="16200000">
              <a:off x="891540" y="-891538"/>
              <a:ext cx="45719" cy="1828800"/>
            </a:xfrm>
            <a:prstGeom prst="rect">
              <a:avLst/>
            </a:prstGeom>
            <a:solidFill>
              <a:srgbClr val="00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15" name="Rectangle 14"/>
            <p:cNvSpPr/>
            <p:nvPr/>
          </p:nvSpPr>
          <p:spPr>
            <a:xfrm rot="16200000">
              <a:off x="2720340" y="-891538"/>
              <a:ext cx="45719" cy="1828800"/>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16" name="Rectangle 15"/>
            <p:cNvSpPr/>
            <p:nvPr/>
          </p:nvSpPr>
          <p:spPr>
            <a:xfrm rot="16200000">
              <a:off x="4549141" y="-891538"/>
              <a:ext cx="45719" cy="1828800"/>
            </a:xfrm>
            <a:prstGeom prst="rect">
              <a:avLst/>
            </a:prstGeom>
            <a:solidFill>
              <a:srgbClr val="67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18" name="Rectangle 17"/>
            <p:cNvSpPr/>
            <p:nvPr/>
          </p:nvSpPr>
          <p:spPr>
            <a:xfrm rot="16200000">
              <a:off x="6377942" y="-891538"/>
              <a:ext cx="45719" cy="1828800"/>
            </a:xfrm>
            <a:prstGeom prst="rect">
              <a:avLst/>
            </a:prstGeom>
            <a:solidFill>
              <a:srgbClr val="34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19" name="Rectangle 18"/>
            <p:cNvSpPr/>
            <p:nvPr/>
          </p:nvSpPr>
          <p:spPr>
            <a:xfrm rot="16200000">
              <a:off x="8206741" y="-891535"/>
              <a:ext cx="45718" cy="1828800"/>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grpSp>
      <p:sp>
        <p:nvSpPr>
          <p:cNvPr id="20" name="Title 1"/>
          <p:cNvSpPr>
            <a:spLocks noGrp="1"/>
          </p:cNvSpPr>
          <p:nvPr>
            <p:ph type="title" hasCustomPrompt="1"/>
          </p:nvPr>
        </p:nvSpPr>
        <p:spPr>
          <a:xfrm>
            <a:off x="0" y="0"/>
            <a:ext cx="9144000" cy="933450"/>
          </a:xfrm>
          <a:prstGeom prst="rect">
            <a:avLst/>
          </a:prstGeom>
        </p:spPr>
        <p:txBody>
          <a:bodyPr lIns="0" tIns="0" rIns="0" bIns="0" anchor="ctr" anchorCtr="0"/>
          <a:lstStyle>
            <a:lvl1pPr algn="ctr">
              <a:lnSpc>
                <a:spcPts val="3000"/>
              </a:lnSpc>
              <a:spcBef>
                <a:spcPts val="0"/>
              </a:spcBef>
              <a:defRPr sz="2800">
                <a:solidFill>
                  <a:srgbClr val="343735"/>
                </a:solidFill>
                <a:latin typeface="Segoe UI" panose="020B0502040204020203" pitchFamily="34" charset="0"/>
                <a:cs typeface="Segoe UI" panose="020B0502040204020203" pitchFamily="34" charset="0"/>
              </a:defRPr>
            </a:lvl1pPr>
          </a:lstStyle>
          <a:p>
            <a:br>
              <a:rPr lang="en-US" dirty="0"/>
            </a:br>
            <a:r>
              <a:rPr lang="en-US" dirty="0"/>
              <a:t>Click edit Master</a:t>
            </a:r>
            <a:br>
              <a:rPr lang="en-US" dirty="0"/>
            </a:br>
            <a:endParaRPr lang="en-US" dirty="0"/>
          </a:p>
        </p:txBody>
      </p:sp>
    </p:spTree>
    <p:extLst>
      <p:ext uri="{BB962C8B-B14F-4D97-AF65-F5344CB8AC3E}">
        <p14:creationId xmlns:p14="http://schemas.microsoft.com/office/powerpoint/2010/main" val="2361016179"/>
      </p:ext>
    </p:extLst>
  </p:cSld>
  <p:clrMapOvr>
    <a:masterClrMapping/>
  </p:clrMapOvr>
  <p:transition>
    <p:fade/>
  </p:transition>
  <p:extLst>
    <p:ext uri="{DCECCB84-F9BA-43D5-87BE-67443E8EF086}">
      <p15:sldGuideLst xmlns:p15="http://schemas.microsoft.com/office/powerpoint/2012/main">
        <p15:guide id="1" orient="horz" pos="756" userDrawn="1">
          <p15:clr>
            <a:srgbClr val="FBAE40"/>
          </p15:clr>
        </p15:guide>
        <p15:guide id="2" pos="1152" userDrawn="1">
          <p15:clr>
            <a:srgbClr val="FBAE40"/>
          </p15:clr>
        </p15:guide>
        <p15:guide id="3" pos="576">
          <p15:clr>
            <a:srgbClr val="FBAE40"/>
          </p15:clr>
        </p15:guide>
        <p15:guide id="4" pos="5184">
          <p15:clr>
            <a:srgbClr val="FBAE40"/>
          </p15:clr>
        </p15:guide>
        <p15:guide id="5" orient="horz" pos="367" userDrawn="1">
          <p15:clr>
            <a:srgbClr val="FBAE40"/>
          </p15:clr>
        </p15:guide>
        <p15:guide id="8" pos="28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3E556348-B638-B346-9FC8-50947F7A4B0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4849" r="16865"/>
          <a:stretch/>
        </p:blipFill>
        <p:spPr>
          <a:xfrm>
            <a:off x="0" y="-14594"/>
            <a:ext cx="9144000" cy="5158094"/>
          </a:xfrm>
          <a:prstGeom prst="rect">
            <a:avLst/>
          </a:prstGeom>
        </p:spPr>
      </p:pic>
      <p:pic>
        <p:nvPicPr>
          <p:cNvPr id="67" name="Picture 66">
            <a:extLst>
              <a:ext uri="{FF2B5EF4-FFF2-40B4-BE49-F238E27FC236}">
                <a16:creationId xmlns:a16="http://schemas.microsoft.com/office/drawing/2014/main" id="{B93B6877-0DD8-6944-993C-490AA83943AA}"/>
              </a:ext>
            </a:extLst>
          </p:cNvPr>
          <p:cNvPicPr>
            <a:picLocks noChangeAspect="1"/>
          </p:cNvPicPr>
          <p:nvPr userDrawn="1"/>
        </p:nvPicPr>
        <p:blipFill>
          <a:blip r:embed="rId3">
            <a:alphaModFix amt="75000"/>
          </a:blip>
          <a:stretch>
            <a:fillRect/>
          </a:stretch>
        </p:blipFill>
        <p:spPr>
          <a:xfrm>
            <a:off x="-1833" y="-8066"/>
            <a:ext cx="9156986" cy="5151566"/>
          </a:xfrm>
          <a:prstGeom prst="rect">
            <a:avLst/>
          </a:prstGeom>
        </p:spPr>
      </p:pic>
      <p:cxnSp>
        <p:nvCxnSpPr>
          <p:cNvPr id="37" name="Straight Connector 36">
            <a:extLst>
              <a:ext uri="{FF2B5EF4-FFF2-40B4-BE49-F238E27FC236}">
                <a16:creationId xmlns:a16="http://schemas.microsoft.com/office/drawing/2014/main" id="{A80BAB1A-004D-364A-9DF0-8A3DB112302B}"/>
              </a:ext>
            </a:extLst>
          </p:cNvPr>
          <p:cNvCxnSpPr/>
          <p:nvPr/>
        </p:nvCxnSpPr>
        <p:spPr>
          <a:xfrm>
            <a:off x="3479672" y="1690340"/>
            <a:ext cx="444055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4F5AD5AC-B878-A24A-8D57-57B9EE951A72}"/>
              </a:ext>
            </a:extLst>
          </p:cNvPr>
          <p:cNvSpPr/>
          <p:nvPr userDrawn="1"/>
        </p:nvSpPr>
        <p:spPr>
          <a:xfrm>
            <a:off x="596" y="1243113"/>
            <a:ext cx="3270142" cy="741446"/>
          </a:xfrm>
          <a:prstGeom prst="rect">
            <a:avLst/>
          </a:prstGeom>
          <a:solidFill>
            <a:schemeClr val="bg1"/>
          </a:solidFill>
          <a:ln>
            <a:noFill/>
          </a:ln>
          <a:effectLst>
            <a:outerShdw blurRad="635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Segoe UI Regular" charset="0"/>
            </a:endParaRPr>
          </a:p>
        </p:txBody>
      </p:sp>
      <p:sp>
        <p:nvSpPr>
          <p:cNvPr id="39" name="Rectangle 38">
            <a:extLst>
              <a:ext uri="{FF2B5EF4-FFF2-40B4-BE49-F238E27FC236}">
                <a16:creationId xmlns:a16="http://schemas.microsoft.com/office/drawing/2014/main" id="{BF39735B-09DA-CA4E-9CCC-595A82533B2F}"/>
              </a:ext>
            </a:extLst>
          </p:cNvPr>
          <p:cNvSpPr/>
          <p:nvPr userDrawn="1"/>
        </p:nvSpPr>
        <p:spPr>
          <a:xfrm>
            <a:off x="3347486" y="4452660"/>
            <a:ext cx="2472152" cy="246221"/>
          </a:xfrm>
          <a:prstGeom prst="rect">
            <a:avLst/>
          </a:prstGeom>
        </p:spPr>
        <p:txBody>
          <a:bodyPr wrap="none">
            <a:spAutoFit/>
          </a:bodyPr>
          <a:lstStyle/>
          <a:p>
            <a:pPr algn="r"/>
            <a:r>
              <a:rPr lang="en-US" sz="1000">
                <a:solidFill>
                  <a:schemeClr val="bg1"/>
                </a:solidFill>
                <a:latin typeface="Segoe UI Light" charset="0"/>
                <a:ea typeface="Segoe UI Light" charset="0"/>
                <a:cs typeface="Segoe UI Light" charset="0"/>
              </a:rPr>
              <a:t>MBI – GP Strategies Company Confidential</a:t>
            </a:r>
            <a:endParaRPr lang="en-GB" sz="1000">
              <a:solidFill>
                <a:schemeClr val="bg1"/>
              </a:solidFill>
              <a:latin typeface="Segoe UI Light" charset="0"/>
              <a:ea typeface="Segoe UI Light" charset="0"/>
              <a:cs typeface="Segoe UI Light" charset="0"/>
            </a:endParaRPr>
          </a:p>
        </p:txBody>
      </p:sp>
      <p:grpSp>
        <p:nvGrpSpPr>
          <p:cNvPr id="41" name="Group 40">
            <a:extLst>
              <a:ext uri="{FF2B5EF4-FFF2-40B4-BE49-F238E27FC236}">
                <a16:creationId xmlns:a16="http://schemas.microsoft.com/office/drawing/2014/main" id="{3BA9EF79-13AE-844C-806F-539911D4508D}"/>
              </a:ext>
            </a:extLst>
          </p:cNvPr>
          <p:cNvGrpSpPr/>
          <p:nvPr userDrawn="1"/>
        </p:nvGrpSpPr>
        <p:grpSpPr>
          <a:xfrm>
            <a:off x="301120" y="1403271"/>
            <a:ext cx="1538966" cy="427865"/>
            <a:chOff x="4375464" y="4466401"/>
            <a:chExt cx="1883347" cy="523610"/>
          </a:xfrm>
        </p:grpSpPr>
        <p:pic>
          <p:nvPicPr>
            <p:cNvPr id="43" name="Picture 42">
              <a:extLst>
                <a:ext uri="{FF2B5EF4-FFF2-40B4-BE49-F238E27FC236}">
                  <a16:creationId xmlns:a16="http://schemas.microsoft.com/office/drawing/2014/main" id="{44254035-B451-3E42-9558-3FA3351C2381}"/>
                </a:ext>
              </a:extLst>
            </p:cNvPr>
            <p:cNvPicPr>
              <a:picLocks noChangeAspect="1"/>
            </p:cNvPicPr>
            <p:nvPr/>
          </p:nvPicPr>
          <p:blipFill>
            <a:blip r:embed="rId4"/>
            <a:stretch>
              <a:fillRect/>
            </a:stretch>
          </p:blipFill>
          <p:spPr>
            <a:xfrm>
              <a:off x="4375464" y="4466401"/>
              <a:ext cx="1715658" cy="523610"/>
            </a:xfrm>
            <a:prstGeom prst="rect">
              <a:avLst/>
            </a:prstGeom>
          </p:spPr>
        </p:pic>
        <p:cxnSp>
          <p:nvCxnSpPr>
            <p:cNvPr id="44" name="Straight Connector 43">
              <a:extLst>
                <a:ext uri="{FF2B5EF4-FFF2-40B4-BE49-F238E27FC236}">
                  <a16:creationId xmlns:a16="http://schemas.microsoft.com/office/drawing/2014/main" id="{63B9CB8B-6EC4-CE44-8630-D92C09C39281}"/>
                </a:ext>
              </a:extLst>
            </p:cNvPr>
            <p:cNvCxnSpPr/>
            <p:nvPr/>
          </p:nvCxnSpPr>
          <p:spPr>
            <a:xfrm>
              <a:off x="6258811" y="4476746"/>
              <a:ext cx="0" cy="50292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 name="Picture Placeholder 2">
            <a:extLst>
              <a:ext uri="{FF2B5EF4-FFF2-40B4-BE49-F238E27FC236}">
                <a16:creationId xmlns:a16="http://schemas.microsoft.com/office/drawing/2014/main" id="{8AF01A40-212E-C343-9B39-187EE506707F}"/>
              </a:ext>
            </a:extLst>
          </p:cNvPr>
          <p:cNvSpPr>
            <a:spLocks noGrp="1"/>
          </p:cNvSpPr>
          <p:nvPr>
            <p:ph type="pic" sz="quarter" idx="13"/>
          </p:nvPr>
        </p:nvSpPr>
        <p:spPr>
          <a:xfrm>
            <a:off x="2003822" y="1412216"/>
            <a:ext cx="1146572" cy="410766"/>
          </a:xfrm>
        </p:spPr>
        <p:txBody>
          <a:bodyPr anchor="ctr">
            <a:noAutofit/>
          </a:bodyPr>
          <a:lstStyle>
            <a:lvl1pPr marL="0" indent="0" algn="ctr">
              <a:buNone/>
              <a:defRPr sz="1350"/>
            </a:lvl1pPr>
          </a:lstStyle>
          <a:p>
            <a:endParaRPr lang="en-CA"/>
          </a:p>
        </p:txBody>
      </p:sp>
      <p:grpSp>
        <p:nvGrpSpPr>
          <p:cNvPr id="58" name="Group 57">
            <a:extLst>
              <a:ext uri="{FF2B5EF4-FFF2-40B4-BE49-F238E27FC236}">
                <a16:creationId xmlns:a16="http://schemas.microsoft.com/office/drawing/2014/main" id="{ECB55C5C-7AA3-1F4E-A356-692F9A794643}"/>
              </a:ext>
            </a:extLst>
          </p:cNvPr>
          <p:cNvGrpSpPr/>
          <p:nvPr userDrawn="1"/>
        </p:nvGrpSpPr>
        <p:grpSpPr>
          <a:xfrm>
            <a:off x="-3445" y="5078700"/>
            <a:ext cx="9146041" cy="64800"/>
            <a:chOff x="8150" y="6785466"/>
            <a:chExt cx="10161000" cy="99920"/>
          </a:xfrm>
        </p:grpSpPr>
        <p:sp>
          <p:nvSpPr>
            <p:cNvPr id="59" name="Rectangle 58">
              <a:extLst>
                <a:ext uri="{FF2B5EF4-FFF2-40B4-BE49-F238E27FC236}">
                  <a16:creationId xmlns:a16="http://schemas.microsoft.com/office/drawing/2014/main" id="{C8E7EF87-8020-DF43-87ED-C6B7D2062FA5}"/>
                </a:ext>
              </a:extLst>
            </p:cNvPr>
            <p:cNvSpPr/>
            <p:nvPr/>
          </p:nvSpPr>
          <p:spPr>
            <a:xfrm rot="16200000">
              <a:off x="974290" y="5819326"/>
              <a:ext cx="99919" cy="2032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60" name="Rectangle 59">
              <a:extLst>
                <a:ext uri="{FF2B5EF4-FFF2-40B4-BE49-F238E27FC236}">
                  <a16:creationId xmlns:a16="http://schemas.microsoft.com/office/drawing/2014/main" id="{3C4C3C99-8D19-B844-AD24-C36D01D60EAB}"/>
                </a:ext>
              </a:extLst>
            </p:cNvPr>
            <p:cNvSpPr/>
            <p:nvPr/>
          </p:nvSpPr>
          <p:spPr>
            <a:xfrm rot="16200000">
              <a:off x="3006490" y="5819326"/>
              <a:ext cx="99919" cy="203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61" name="Rectangle 60">
              <a:extLst>
                <a:ext uri="{FF2B5EF4-FFF2-40B4-BE49-F238E27FC236}">
                  <a16:creationId xmlns:a16="http://schemas.microsoft.com/office/drawing/2014/main" id="{14F0AD88-9192-A545-9443-0ADEBD990730}"/>
                </a:ext>
              </a:extLst>
            </p:cNvPr>
            <p:cNvSpPr/>
            <p:nvPr/>
          </p:nvSpPr>
          <p:spPr>
            <a:xfrm rot="16200000">
              <a:off x="5038690" y="5819326"/>
              <a:ext cx="99919" cy="2032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62" name="Rectangle 61">
              <a:extLst>
                <a:ext uri="{FF2B5EF4-FFF2-40B4-BE49-F238E27FC236}">
                  <a16:creationId xmlns:a16="http://schemas.microsoft.com/office/drawing/2014/main" id="{A66A1842-CFE5-1245-A721-A9AB58A0F68C}"/>
                </a:ext>
              </a:extLst>
            </p:cNvPr>
            <p:cNvSpPr/>
            <p:nvPr/>
          </p:nvSpPr>
          <p:spPr>
            <a:xfrm rot="16200000">
              <a:off x="7070891" y="5819326"/>
              <a:ext cx="99919" cy="2032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63" name="Rectangle 62">
              <a:extLst>
                <a:ext uri="{FF2B5EF4-FFF2-40B4-BE49-F238E27FC236}">
                  <a16:creationId xmlns:a16="http://schemas.microsoft.com/office/drawing/2014/main" id="{921E0B29-E036-7D46-AB73-1388F1756892}"/>
                </a:ext>
              </a:extLst>
            </p:cNvPr>
            <p:cNvSpPr/>
            <p:nvPr/>
          </p:nvSpPr>
          <p:spPr>
            <a:xfrm rot="16200000">
              <a:off x="9103091" y="5819327"/>
              <a:ext cx="99918" cy="2032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grpSp>
      <p:sp>
        <p:nvSpPr>
          <p:cNvPr id="5" name="Text Placeholder 4">
            <a:extLst>
              <a:ext uri="{FF2B5EF4-FFF2-40B4-BE49-F238E27FC236}">
                <a16:creationId xmlns:a16="http://schemas.microsoft.com/office/drawing/2014/main" id="{98052430-2358-434D-9DCA-41F420B6AF4F}"/>
              </a:ext>
            </a:extLst>
          </p:cNvPr>
          <p:cNvSpPr>
            <a:spLocks noGrp="1"/>
          </p:cNvSpPr>
          <p:nvPr>
            <p:ph type="body" sz="quarter" idx="14"/>
          </p:nvPr>
        </p:nvSpPr>
        <p:spPr>
          <a:xfrm>
            <a:off x="3396854" y="1740272"/>
            <a:ext cx="5334000" cy="382191"/>
          </a:xfrm>
        </p:spPr>
        <p:txBody>
          <a:bodyPr>
            <a:noAutofit/>
          </a:bodyPr>
          <a:lstStyle>
            <a:lvl1pPr marL="0" indent="0">
              <a:buNone/>
              <a:defRPr sz="1800">
                <a:solidFill>
                  <a:schemeClr val="bg1"/>
                </a:solidFill>
              </a:defRPr>
            </a:lvl1pPr>
            <a:lvl2pPr marL="342900" indent="0">
              <a:buNone/>
              <a:defRPr sz="1500">
                <a:solidFill>
                  <a:schemeClr val="bg1"/>
                </a:solidFill>
              </a:defRPr>
            </a:lvl2pPr>
            <a:lvl3pPr marL="685800" indent="0">
              <a:buNone/>
              <a:defRPr sz="1350">
                <a:solidFill>
                  <a:schemeClr val="bg1"/>
                </a:solidFill>
              </a:defRPr>
            </a:lvl3pPr>
            <a:lvl4pPr marL="1028700" indent="0">
              <a:buNone/>
              <a:defRPr sz="1200">
                <a:solidFill>
                  <a:schemeClr val="bg1"/>
                </a:solidFill>
              </a:defRPr>
            </a:lvl4pPr>
            <a:lvl5pPr marL="1371600" indent="0">
              <a:buNone/>
              <a:defRPr sz="1200">
                <a:solidFill>
                  <a:schemeClr val="bg1"/>
                </a:solidFill>
              </a:defRPr>
            </a:lvl5pPr>
          </a:lstStyle>
          <a:p>
            <a:pPr lvl="0"/>
            <a:r>
              <a:rPr lang="en-US"/>
              <a:t>Edit Master text styles</a:t>
            </a:r>
          </a:p>
        </p:txBody>
      </p:sp>
      <p:sp>
        <p:nvSpPr>
          <p:cNvPr id="6" name="Title 5">
            <a:extLst>
              <a:ext uri="{FF2B5EF4-FFF2-40B4-BE49-F238E27FC236}">
                <a16:creationId xmlns:a16="http://schemas.microsoft.com/office/drawing/2014/main" id="{91B427F8-0788-7144-A930-6D1A0AE88079}"/>
              </a:ext>
            </a:extLst>
          </p:cNvPr>
          <p:cNvSpPr>
            <a:spLocks noGrp="1"/>
          </p:cNvSpPr>
          <p:nvPr>
            <p:ph type="title"/>
          </p:nvPr>
        </p:nvSpPr>
        <p:spPr>
          <a:xfrm>
            <a:off x="3396853" y="961690"/>
            <a:ext cx="5306615" cy="994172"/>
          </a:xfrm>
        </p:spPr>
        <p:txBody>
          <a:bodyPr>
            <a:normAutofit/>
          </a:bodyPr>
          <a:lstStyle>
            <a:lvl1pPr algn="l">
              <a:defRPr sz="2400">
                <a:solidFill>
                  <a:schemeClr val="bg1"/>
                </a:solidFill>
              </a:defRPr>
            </a:lvl1pPr>
          </a:lstStyle>
          <a:p>
            <a:r>
              <a:rPr lang="en-US"/>
              <a:t>Click to edit Master title style</a:t>
            </a:r>
            <a:endParaRPr lang="en-CA"/>
          </a:p>
        </p:txBody>
      </p:sp>
      <p:sp>
        <p:nvSpPr>
          <p:cNvPr id="66" name="Text Placeholder 4">
            <a:extLst>
              <a:ext uri="{FF2B5EF4-FFF2-40B4-BE49-F238E27FC236}">
                <a16:creationId xmlns:a16="http://schemas.microsoft.com/office/drawing/2014/main" id="{064604B7-3BC5-A24D-9DD9-854DF41414E8}"/>
              </a:ext>
            </a:extLst>
          </p:cNvPr>
          <p:cNvSpPr>
            <a:spLocks noGrp="1"/>
          </p:cNvSpPr>
          <p:nvPr>
            <p:ph type="body" sz="quarter" idx="15"/>
          </p:nvPr>
        </p:nvSpPr>
        <p:spPr>
          <a:xfrm>
            <a:off x="3356105" y="4610925"/>
            <a:ext cx="2422784" cy="301173"/>
          </a:xfrm>
        </p:spPr>
        <p:txBody>
          <a:bodyPr anchor="ctr">
            <a:noAutofit/>
          </a:bodyPr>
          <a:lstStyle>
            <a:lvl1pPr marL="0" indent="0" algn="ctr">
              <a:buNone/>
              <a:defRPr sz="1350">
                <a:solidFill>
                  <a:schemeClr val="bg1"/>
                </a:solidFill>
              </a:defRPr>
            </a:lvl1pPr>
            <a:lvl2pPr marL="342900" indent="0">
              <a:buNone/>
              <a:defRPr sz="1500">
                <a:solidFill>
                  <a:schemeClr val="bg1"/>
                </a:solidFill>
              </a:defRPr>
            </a:lvl2pPr>
            <a:lvl3pPr marL="685800" indent="0">
              <a:buNone/>
              <a:defRPr sz="1350">
                <a:solidFill>
                  <a:schemeClr val="bg1"/>
                </a:solidFill>
              </a:defRPr>
            </a:lvl3pPr>
            <a:lvl4pPr marL="1028700" indent="0">
              <a:buNone/>
              <a:defRPr sz="1200">
                <a:solidFill>
                  <a:schemeClr val="bg1"/>
                </a:solidFill>
              </a:defRPr>
            </a:lvl4pPr>
            <a:lvl5pPr marL="1371600" indent="0">
              <a:buNone/>
              <a:defRPr sz="1200">
                <a:solidFill>
                  <a:schemeClr val="bg1"/>
                </a:solidFill>
              </a:defRPr>
            </a:lvl5pPr>
          </a:lstStyle>
          <a:p>
            <a:pPr lvl="0"/>
            <a:r>
              <a:rPr lang="en-US"/>
              <a:t>Edit Master text styles</a:t>
            </a:r>
          </a:p>
        </p:txBody>
      </p:sp>
    </p:spTree>
    <p:extLst>
      <p:ext uri="{BB962C8B-B14F-4D97-AF65-F5344CB8AC3E}">
        <p14:creationId xmlns:p14="http://schemas.microsoft.com/office/powerpoint/2010/main" val="22891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wipe(left)">
                                      <p:cBhvr>
                                        <p:cTn id="21" dur="500"/>
                                        <p:tgtEl>
                                          <p:spTgt spid="5">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left)">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 grpId="0"/>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P spid="6" grpId="0"/>
    </p:bldLst>
  </p:timing>
  <p:extLst>
    <p:ext uri="{DCECCB84-F9BA-43D5-87BE-67443E8EF086}">
      <p15:sldGuideLst xmlns:p15="http://schemas.microsoft.com/office/powerpoint/2012/main">
        <p15:guide id="1"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96491B0B-FC6A-3B44-81BD-D0714F123AD6}"/>
              </a:ext>
            </a:extLst>
          </p:cNvPr>
          <p:cNvSpPr>
            <a:spLocks noGrp="1"/>
          </p:cNvSpPr>
          <p:nvPr>
            <p:ph type="pic" sz="quarter" idx="10"/>
          </p:nvPr>
        </p:nvSpPr>
        <p:spPr>
          <a:xfrm>
            <a:off x="4581525" y="0"/>
            <a:ext cx="4562475" cy="5143500"/>
          </a:xfrm>
        </p:spPr>
        <p:txBody>
          <a:bodyPr anchor="ctr"/>
          <a:lstStyle>
            <a:lvl1pPr marL="0" indent="0" algn="ctr">
              <a:buNone/>
              <a:defRPr/>
            </a:lvl1pPr>
          </a:lstStyle>
          <a:p>
            <a:endParaRPr lang="en-CA"/>
          </a:p>
        </p:txBody>
      </p:sp>
      <p:sp>
        <p:nvSpPr>
          <p:cNvPr id="7" name="Rectangle 6">
            <a:extLst>
              <a:ext uri="{FF2B5EF4-FFF2-40B4-BE49-F238E27FC236}">
                <a16:creationId xmlns:a16="http://schemas.microsoft.com/office/drawing/2014/main" id="{2F9CAE18-839F-1C40-8B8C-CC756F3A9D05}"/>
              </a:ext>
            </a:extLst>
          </p:cNvPr>
          <p:cNvSpPr/>
          <p:nvPr userDrawn="1"/>
        </p:nvSpPr>
        <p:spPr>
          <a:xfrm>
            <a:off x="4581347" y="0"/>
            <a:ext cx="852101" cy="5143500"/>
          </a:xfrm>
          <a:prstGeom prst="rect">
            <a:avLst/>
          </a:prstGeom>
          <a:solidFill>
            <a:schemeClr val="accent3">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350" b="0" i="0">
              <a:solidFill>
                <a:schemeClr val="tx1"/>
              </a:solidFill>
              <a:latin typeface="Segoe UI Light" panose="020B0502040204020203" pitchFamily="34" charset="0"/>
            </a:endParaRPr>
          </a:p>
        </p:txBody>
      </p:sp>
      <p:sp>
        <p:nvSpPr>
          <p:cNvPr id="8" name="Rectangle 7">
            <a:extLst>
              <a:ext uri="{FF2B5EF4-FFF2-40B4-BE49-F238E27FC236}">
                <a16:creationId xmlns:a16="http://schemas.microsoft.com/office/drawing/2014/main" id="{C8E9F891-8893-CE41-9BB0-B988F84FA3E4}"/>
              </a:ext>
            </a:extLst>
          </p:cNvPr>
          <p:cNvSpPr/>
          <p:nvPr userDrawn="1"/>
        </p:nvSpPr>
        <p:spPr>
          <a:xfrm>
            <a:off x="2" y="0"/>
            <a:ext cx="4593954" cy="51435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350" b="0" i="0">
              <a:solidFill>
                <a:schemeClr val="tx1"/>
              </a:solidFill>
              <a:latin typeface="Segoe UI Light" panose="020B0502040204020203" pitchFamily="34" charset="0"/>
            </a:endParaRPr>
          </a:p>
        </p:txBody>
      </p:sp>
      <p:sp>
        <p:nvSpPr>
          <p:cNvPr id="9" name="Rectangle 8">
            <a:extLst>
              <a:ext uri="{FF2B5EF4-FFF2-40B4-BE49-F238E27FC236}">
                <a16:creationId xmlns:a16="http://schemas.microsoft.com/office/drawing/2014/main" id="{CFC61A11-A1E3-2F4F-9393-D551858F44FB}"/>
              </a:ext>
            </a:extLst>
          </p:cNvPr>
          <p:cNvSpPr/>
          <p:nvPr userDrawn="1"/>
        </p:nvSpPr>
        <p:spPr>
          <a:xfrm>
            <a:off x="8427565" y="0"/>
            <a:ext cx="295976" cy="5143500"/>
          </a:xfrm>
          <a:prstGeom prst="rect">
            <a:avLst/>
          </a:prstGeom>
          <a:solidFill>
            <a:schemeClr val="accent2">
              <a:alpha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350" b="0" i="0">
              <a:solidFill>
                <a:schemeClr val="tx1"/>
              </a:solidFill>
              <a:latin typeface="Segoe UI Light" panose="020B0502040204020203" pitchFamily="34" charset="0"/>
            </a:endParaRPr>
          </a:p>
        </p:txBody>
      </p:sp>
      <p:pic>
        <p:nvPicPr>
          <p:cNvPr id="14" name="Picture 13">
            <a:extLst>
              <a:ext uri="{FF2B5EF4-FFF2-40B4-BE49-F238E27FC236}">
                <a16:creationId xmlns:a16="http://schemas.microsoft.com/office/drawing/2014/main" id="{3400C686-A9F3-AA45-B7CC-C98FA614CCC9}"/>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23445" y="2345168"/>
            <a:ext cx="162000" cy="162000"/>
          </a:xfrm>
          <a:prstGeom prst="rect">
            <a:avLst/>
          </a:prstGeom>
        </p:spPr>
      </p:pic>
      <p:pic>
        <p:nvPicPr>
          <p:cNvPr id="15" name="Picture 14">
            <a:extLst>
              <a:ext uri="{FF2B5EF4-FFF2-40B4-BE49-F238E27FC236}">
                <a16:creationId xmlns:a16="http://schemas.microsoft.com/office/drawing/2014/main" id="{6DCCC480-975A-E643-B011-76173F7B7513}"/>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6032" y="2372168"/>
            <a:ext cx="135000" cy="135000"/>
          </a:xfrm>
          <a:prstGeom prst="rect">
            <a:avLst/>
          </a:prstGeom>
        </p:spPr>
      </p:pic>
      <p:pic>
        <p:nvPicPr>
          <p:cNvPr id="17" name="Picture 16">
            <a:extLst>
              <a:ext uri="{FF2B5EF4-FFF2-40B4-BE49-F238E27FC236}">
                <a16:creationId xmlns:a16="http://schemas.microsoft.com/office/drawing/2014/main" id="{BA983A21-7978-8F4B-B619-75F84CCEF31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0123" y="4488983"/>
            <a:ext cx="1475549" cy="457200"/>
          </a:xfrm>
          <a:prstGeom prst="rect">
            <a:avLst/>
          </a:prstGeom>
        </p:spPr>
      </p:pic>
      <p:sp>
        <p:nvSpPr>
          <p:cNvPr id="20" name="Title 19">
            <a:extLst>
              <a:ext uri="{FF2B5EF4-FFF2-40B4-BE49-F238E27FC236}">
                <a16:creationId xmlns:a16="http://schemas.microsoft.com/office/drawing/2014/main" id="{BF7947E4-E2AD-0D46-BA34-1CA3126C1CE8}"/>
              </a:ext>
            </a:extLst>
          </p:cNvPr>
          <p:cNvSpPr>
            <a:spLocks noGrp="1"/>
          </p:cNvSpPr>
          <p:nvPr userDrawn="1">
            <p:ph type="title" hasCustomPrompt="1"/>
          </p:nvPr>
        </p:nvSpPr>
        <p:spPr>
          <a:xfrm>
            <a:off x="462691" y="273844"/>
            <a:ext cx="3655967" cy="994172"/>
          </a:xfrm>
        </p:spPr>
        <p:txBody>
          <a:bodyPr>
            <a:noAutofit/>
          </a:bodyPr>
          <a:lstStyle>
            <a:lvl1pPr>
              <a:defRPr sz="4500">
                <a:solidFill>
                  <a:schemeClr val="bg1"/>
                </a:solidFill>
              </a:defRPr>
            </a:lvl1pPr>
          </a:lstStyle>
          <a:p>
            <a:r>
              <a:rPr lang="en-US"/>
              <a:t>Master title</a:t>
            </a:r>
            <a:endParaRPr lang="en-CA"/>
          </a:p>
        </p:txBody>
      </p:sp>
      <p:sp>
        <p:nvSpPr>
          <p:cNvPr id="24" name="Text Placeholder 23">
            <a:extLst>
              <a:ext uri="{FF2B5EF4-FFF2-40B4-BE49-F238E27FC236}">
                <a16:creationId xmlns:a16="http://schemas.microsoft.com/office/drawing/2014/main" id="{06474C90-1D9F-2341-945A-9EA254568049}"/>
              </a:ext>
            </a:extLst>
          </p:cNvPr>
          <p:cNvSpPr>
            <a:spLocks noGrp="1"/>
          </p:cNvSpPr>
          <p:nvPr userDrawn="1">
            <p:ph type="body" sz="quarter" idx="11" hasCustomPrompt="1"/>
          </p:nvPr>
        </p:nvSpPr>
        <p:spPr>
          <a:xfrm>
            <a:off x="412491" y="1556148"/>
            <a:ext cx="3662625" cy="316630"/>
          </a:xfrm>
        </p:spPr>
        <p:txBody>
          <a:bodyPr/>
          <a:lstStyle>
            <a:lvl1pPr marL="0" indent="0">
              <a:buNone/>
              <a:defRPr b="0" i="0">
                <a:solidFill>
                  <a:schemeClr val="bg1"/>
                </a:solidFill>
                <a:latin typeface="Segoe UI Light" panose="020B0502040204020203" pitchFamily="34" charset="0"/>
                <a:cs typeface="Segoe UI Light" panose="020B0502040204020203" pitchFamily="34" charset="0"/>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US"/>
              <a:t>Presenter Name</a:t>
            </a:r>
            <a:endParaRPr lang="en-CA"/>
          </a:p>
        </p:txBody>
      </p:sp>
      <p:sp>
        <p:nvSpPr>
          <p:cNvPr id="25" name="Text Placeholder 23">
            <a:extLst>
              <a:ext uri="{FF2B5EF4-FFF2-40B4-BE49-F238E27FC236}">
                <a16:creationId xmlns:a16="http://schemas.microsoft.com/office/drawing/2014/main" id="{DD1C7AED-8174-E148-B37D-509DD69B99B1}"/>
              </a:ext>
            </a:extLst>
          </p:cNvPr>
          <p:cNvSpPr>
            <a:spLocks noGrp="1"/>
          </p:cNvSpPr>
          <p:nvPr>
            <p:ph type="body" sz="quarter" idx="12" hasCustomPrompt="1"/>
          </p:nvPr>
        </p:nvSpPr>
        <p:spPr>
          <a:xfrm>
            <a:off x="412491" y="1958919"/>
            <a:ext cx="3662625" cy="526478"/>
          </a:xfrm>
        </p:spPr>
        <p:txBody>
          <a:bodyPr>
            <a:noAutofit/>
          </a:bodyPr>
          <a:lstStyle>
            <a:lvl1pPr marL="0" indent="0">
              <a:spcBef>
                <a:spcPts val="0"/>
              </a:spcBef>
              <a:buNone/>
              <a:defRPr sz="1350" b="0" i="0">
                <a:solidFill>
                  <a:schemeClr val="bg1"/>
                </a:solidFill>
                <a:latin typeface="Segoe UI Light" panose="020B0502040204020203" pitchFamily="34" charset="0"/>
                <a:cs typeface="Segoe UI Light" panose="020B0502040204020203" pitchFamily="34" charset="0"/>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US"/>
              <a:t>GP Position</a:t>
            </a:r>
          </a:p>
          <a:p>
            <a:pPr lvl="0"/>
            <a:r>
              <a:rPr lang="en-US"/>
              <a:t>Account Position</a:t>
            </a:r>
          </a:p>
          <a:p>
            <a:pPr lvl="0"/>
            <a:r>
              <a:rPr lang="en-US"/>
              <a:t>        Location</a:t>
            </a:r>
            <a:endParaRPr lang="en-CA"/>
          </a:p>
        </p:txBody>
      </p:sp>
      <p:sp>
        <p:nvSpPr>
          <p:cNvPr id="27" name="Text Placeholder 23">
            <a:extLst>
              <a:ext uri="{FF2B5EF4-FFF2-40B4-BE49-F238E27FC236}">
                <a16:creationId xmlns:a16="http://schemas.microsoft.com/office/drawing/2014/main" id="{7990E6B5-2258-AB4C-9B11-ED7FE3CC8E0F}"/>
              </a:ext>
            </a:extLst>
          </p:cNvPr>
          <p:cNvSpPr>
            <a:spLocks noGrp="1"/>
          </p:cNvSpPr>
          <p:nvPr>
            <p:ph type="body" sz="quarter" idx="13" hasCustomPrompt="1"/>
          </p:nvPr>
        </p:nvSpPr>
        <p:spPr>
          <a:xfrm>
            <a:off x="412491" y="2753576"/>
            <a:ext cx="3662625" cy="1526753"/>
          </a:xfrm>
        </p:spPr>
        <p:txBody>
          <a:bodyPr>
            <a:noAutofit/>
          </a:bodyPr>
          <a:lstStyle>
            <a:lvl1pPr marL="0" indent="0">
              <a:spcBef>
                <a:spcPts val="0"/>
              </a:spcBef>
              <a:buNone/>
              <a:defRPr sz="1350" b="0" i="0">
                <a:solidFill>
                  <a:schemeClr val="bg1"/>
                </a:solidFill>
                <a:latin typeface="Segoe UI Light" panose="020B0502040204020203" pitchFamily="34" charset="0"/>
                <a:cs typeface="Segoe UI Light" panose="020B0502040204020203" pitchFamily="34" charset="0"/>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US"/>
              <a:t>Bio</a:t>
            </a:r>
            <a:endParaRPr lang="en-CA"/>
          </a:p>
        </p:txBody>
      </p:sp>
      <p:sp>
        <p:nvSpPr>
          <p:cNvPr id="30" name="Slide Number Placeholder 29">
            <a:extLst>
              <a:ext uri="{FF2B5EF4-FFF2-40B4-BE49-F238E27FC236}">
                <a16:creationId xmlns:a16="http://schemas.microsoft.com/office/drawing/2014/main" id="{5190498D-B1F3-5348-8662-2EA3BF3C59FC}"/>
              </a:ext>
            </a:extLst>
          </p:cNvPr>
          <p:cNvSpPr>
            <a:spLocks noGrp="1"/>
          </p:cNvSpPr>
          <p:nvPr>
            <p:ph type="sldNum" sz="quarter" idx="16"/>
          </p:nvPr>
        </p:nvSpPr>
        <p:spPr/>
        <p:txBody>
          <a:bodyPr/>
          <a:lstStyle>
            <a:lvl1pPr>
              <a:defRPr>
                <a:solidFill>
                  <a:schemeClr val="bg1"/>
                </a:solidFill>
              </a:defRPr>
            </a:lvl1pPr>
          </a:lstStyle>
          <a:p>
            <a:fld id="{ED88713F-B005-C644-A2DA-9FC947B49861}" type="slidenum">
              <a:rPr lang="en-CA"/>
              <a:pPr/>
              <a:t>‹#›</a:t>
            </a:fld>
            <a:endParaRPr lang="en-CA"/>
          </a:p>
        </p:txBody>
      </p:sp>
    </p:spTree>
    <p:extLst>
      <p:ext uri="{BB962C8B-B14F-4D97-AF65-F5344CB8AC3E}">
        <p14:creationId xmlns:p14="http://schemas.microsoft.com/office/powerpoint/2010/main" val="26373836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8" name="Title 6">
            <a:extLst>
              <a:ext uri="{FF2B5EF4-FFF2-40B4-BE49-F238E27FC236}">
                <a16:creationId xmlns:a16="http://schemas.microsoft.com/office/drawing/2014/main" id="{FE211F45-1B5C-E947-B8FF-CE623789DF33}"/>
              </a:ext>
            </a:extLst>
          </p:cNvPr>
          <p:cNvSpPr>
            <a:spLocks noGrp="1"/>
          </p:cNvSpPr>
          <p:nvPr>
            <p:ph type="title" idx="4294967295"/>
          </p:nvPr>
        </p:nvSpPr>
        <p:spPr>
          <a:xfrm>
            <a:off x="1592826" y="1647849"/>
            <a:ext cx="2350524" cy="549381"/>
          </a:xfrm>
        </p:spPr>
        <p:txBody>
          <a:bodyPr wrap="square">
            <a:spAutoFit/>
          </a:bodyPr>
          <a:lstStyle/>
          <a:p>
            <a:pPr algn="r"/>
            <a:r>
              <a:rPr lang="en-US">
                <a:latin typeface="Segoe UI Light" panose="020B0502040204020203" pitchFamily="34" charset="0"/>
                <a:ea typeface="Segoe UI Light" charset="0"/>
                <a:cs typeface="Segoe UI Light" panose="020B0502040204020203" pitchFamily="34" charset="0"/>
              </a:rPr>
              <a:t>Agenda</a:t>
            </a:r>
          </a:p>
        </p:txBody>
      </p:sp>
      <p:grpSp>
        <p:nvGrpSpPr>
          <p:cNvPr id="19" name="Group 18">
            <a:extLst>
              <a:ext uri="{FF2B5EF4-FFF2-40B4-BE49-F238E27FC236}">
                <a16:creationId xmlns:a16="http://schemas.microsoft.com/office/drawing/2014/main" id="{50329425-1EA4-9D4F-9EC8-133E0DF6C561}"/>
              </a:ext>
            </a:extLst>
          </p:cNvPr>
          <p:cNvGrpSpPr/>
          <p:nvPr userDrawn="1"/>
        </p:nvGrpSpPr>
        <p:grpSpPr>
          <a:xfrm>
            <a:off x="4087201" y="1699781"/>
            <a:ext cx="494433" cy="1380698"/>
            <a:chOff x="4152898" y="1445351"/>
            <a:chExt cx="659244" cy="1840927"/>
          </a:xfrm>
        </p:grpSpPr>
        <p:cxnSp>
          <p:nvCxnSpPr>
            <p:cNvPr id="20" name="Straight Connector 19">
              <a:extLst>
                <a:ext uri="{FF2B5EF4-FFF2-40B4-BE49-F238E27FC236}">
                  <a16:creationId xmlns:a16="http://schemas.microsoft.com/office/drawing/2014/main" id="{82F4A81F-1463-6A46-B6F7-E77E0E487D33}"/>
                </a:ext>
              </a:extLst>
            </p:cNvPr>
            <p:cNvCxnSpPr>
              <a:cxnSpLocks/>
            </p:cNvCxnSpPr>
            <p:nvPr/>
          </p:nvCxnSpPr>
          <p:spPr>
            <a:xfrm>
              <a:off x="4152898" y="1445351"/>
              <a:ext cx="0" cy="1840927"/>
            </a:xfrm>
            <a:prstGeom prst="line">
              <a:avLst/>
            </a:prstGeom>
            <a:ln w="9525" cap="rnd">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Freeform 6">
              <a:extLst>
                <a:ext uri="{FF2B5EF4-FFF2-40B4-BE49-F238E27FC236}">
                  <a16:creationId xmlns:a16="http://schemas.microsoft.com/office/drawing/2014/main" id="{FC61AC02-397F-A944-942E-DA4E01641BD5}"/>
                </a:ext>
              </a:extLst>
            </p:cNvPr>
            <p:cNvSpPr>
              <a:spLocks noEditPoints="1"/>
            </p:cNvSpPr>
            <p:nvPr/>
          </p:nvSpPr>
          <p:spPr bwMode="auto">
            <a:xfrm>
              <a:off x="4359302" y="1445351"/>
              <a:ext cx="452840" cy="323359"/>
            </a:xfrm>
            <a:custGeom>
              <a:avLst/>
              <a:gdLst>
                <a:gd name="T0" fmla="*/ 40 w 280"/>
                <a:gd name="T1" fmla="*/ 160 h 200"/>
                <a:gd name="T2" fmla="*/ 20 w 280"/>
                <a:gd name="T3" fmla="*/ 160 h 200"/>
                <a:gd name="T4" fmla="*/ 0 w 280"/>
                <a:gd name="T5" fmla="*/ 180 h 200"/>
                <a:gd name="T6" fmla="*/ 20 w 280"/>
                <a:gd name="T7" fmla="*/ 200 h 200"/>
                <a:gd name="T8" fmla="*/ 40 w 280"/>
                <a:gd name="T9" fmla="*/ 200 h 200"/>
                <a:gd name="T10" fmla="*/ 60 w 280"/>
                <a:gd name="T11" fmla="*/ 180 h 200"/>
                <a:gd name="T12" fmla="*/ 40 w 280"/>
                <a:gd name="T13" fmla="*/ 160 h 200"/>
                <a:gd name="T14" fmla="*/ 40 w 280"/>
                <a:gd name="T15" fmla="*/ 80 h 200"/>
                <a:gd name="T16" fmla="*/ 20 w 280"/>
                <a:gd name="T17" fmla="*/ 80 h 200"/>
                <a:gd name="T18" fmla="*/ 0 w 280"/>
                <a:gd name="T19" fmla="*/ 100 h 200"/>
                <a:gd name="T20" fmla="*/ 20 w 280"/>
                <a:gd name="T21" fmla="*/ 120 h 200"/>
                <a:gd name="T22" fmla="*/ 40 w 280"/>
                <a:gd name="T23" fmla="*/ 120 h 200"/>
                <a:gd name="T24" fmla="*/ 60 w 280"/>
                <a:gd name="T25" fmla="*/ 100 h 200"/>
                <a:gd name="T26" fmla="*/ 40 w 280"/>
                <a:gd name="T27" fmla="*/ 80 h 200"/>
                <a:gd name="T28" fmla="*/ 40 w 280"/>
                <a:gd name="T29" fmla="*/ 0 h 200"/>
                <a:gd name="T30" fmla="*/ 20 w 280"/>
                <a:gd name="T31" fmla="*/ 0 h 200"/>
                <a:gd name="T32" fmla="*/ 0 w 280"/>
                <a:gd name="T33" fmla="*/ 20 h 200"/>
                <a:gd name="T34" fmla="*/ 20 w 280"/>
                <a:gd name="T35" fmla="*/ 40 h 200"/>
                <a:gd name="T36" fmla="*/ 40 w 280"/>
                <a:gd name="T37" fmla="*/ 40 h 200"/>
                <a:gd name="T38" fmla="*/ 60 w 280"/>
                <a:gd name="T39" fmla="*/ 20 h 200"/>
                <a:gd name="T40" fmla="*/ 40 w 280"/>
                <a:gd name="T41" fmla="*/ 0 h 200"/>
                <a:gd name="T42" fmla="*/ 120 w 280"/>
                <a:gd name="T43" fmla="*/ 40 h 200"/>
                <a:gd name="T44" fmla="*/ 260 w 280"/>
                <a:gd name="T45" fmla="*/ 40 h 200"/>
                <a:gd name="T46" fmla="*/ 280 w 280"/>
                <a:gd name="T47" fmla="*/ 20 h 200"/>
                <a:gd name="T48" fmla="*/ 260 w 280"/>
                <a:gd name="T49" fmla="*/ 0 h 200"/>
                <a:gd name="T50" fmla="*/ 120 w 280"/>
                <a:gd name="T51" fmla="*/ 0 h 200"/>
                <a:gd name="T52" fmla="*/ 100 w 280"/>
                <a:gd name="T53" fmla="*/ 20 h 200"/>
                <a:gd name="T54" fmla="*/ 120 w 280"/>
                <a:gd name="T55" fmla="*/ 40 h 200"/>
                <a:gd name="T56" fmla="*/ 260 w 280"/>
                <a:gd name="T57" fmla="*/ 80 h 200"/>
                <a:gd name="T58" fmla="*/ 120 w 280"/>
                <a:gd name="T59" fmla="*/ 80 h 200"/>
                <a:gd name="T60" fmla="*/ 100 w 280"/>
                <a:gd name="T61" fmla="*/ 100 h 200"/>
                <a:gd name="T62" fmla="*/ 120 w 280"/>
                <a:gd name="T63" fmla="*/ 120 h 200"/>
                <a:gd name="T64" fmla="*/ 260 w 280"/>
                <a:gd name="T65" fmla="*/ 120 h 200"/>
                <a:gd name="T66" fmla="*/ 280 w 280"/>
                <a:gd name="T67" fmla="*/ 100 h 200"/>
                <a:gd name="T68" fmla="*/ 260 w 280"/>
                <a:gd name="T69" fmla="*/ 80 h 200"/>
                <a:gd name="T70" fmla="*/ 260 w 280"/>
                <a:gd name="T71" fmla="*/ 160 h 200"/>
                <a:gd name="T72" fmla="*/ 120 w 280"/>
                <a:gd name="T73" fmla="*/ 160 h 200"/>
                <a:gd name="T74" fmla="*/ 100 w 280"/>
                <a:gd name="T75" fmla="*/ 180 h 200"/>
                <a:gd name="T76" fmla="*/ 120 w 280"/>
                <a:gd name="T77" fmla="*/ 200 h 200"/>
                <a:gd name="T78" fmla="*/ 260 w 280"/>
                <a:gd name="T79" fmla="*/ 200 h 200"/>
                <a:gd name="T80" fmla="*/ 280 w 280"/>
                <a:gd name="T81" fmla="*/ 180 h 200"/>
                <a:gd name="T82" fmla="*/ 260 w 280"/>
                <a:gd name="T83" fmla="*/ 16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0" h="200">
                  <a:moveTo>
                    <a:pt x="40" y="160"/>
                  </a:moveTo>
                  <a:cubicBezTo>
                    <a:pt x="20" y="160"/>
                    <a:pt x="20" y="160"/>
                    <a:pt x="20" y="160"/>
                  </a:cubicBezTo>
                  <a:cubicBezTo>
                    <a:pt x="9" y="160"/>
                    <a:pt x="0" y="169"/>
                    <a:pt x="0" y="180"/>
                  </a:cubicBezTo>
                  <a:cubicBezTo>
                    <a:pt x="0" y="191"/>
                    <a:pt x="9" y="200"/>
                    <a:pt x="20" y="200"/>
                  </a:cubicBezTo>
                  <a:cubicBezTo>
                    <a:pt x="40" y="200"/>
                    <a:pt x="40" y="200"/>
                    <a:pt x="40" y="200"/>
                  </a:cubicBezTo>
                  <a:cubicBezTo>
                    <a:pt x="51" y="200"/>
                    <a:pt x="60" y="191"/>
                    <a:pt x="60" y="180"/>
                  </a:cubicBezTo>
                  <a:cubicBezTo>
                    <a:pt x="60" y="169"/>
                    <a:pt x="51" y="160"/>
                    <a:pt x="40" y="160"/>
                  </a:cubicBezTo>
                  <a:close/>
                  <a:moveTo>
                    <a:pt x="40" y="80"/>
                  </a:moveTo>
                  <a:cubicBezTo>
                    <a:pt x="20" y="80"/>
                    <a:pt x="20" y="80"/>
                    <a:pt x="20" y="80"/>
                  </a:cubicBezTo>
                  <a:cubicBezTo>
                    <a:pt x="9" y="80"/>
                    <a:pt x="0" y="89"/>
                    <a:pt x="0" y="100"/>
                  </a:cubicBezTo>
                  <a:cubicBezTo>
                    <a:pt x="0" y="111"/>
                    <a:pt x="9" y="120"/>
                    <a:pt x="20" y="120"/>
                  </a:cubicBezTo>
                  <a:cubicBezTo>
                    <a:pt x="40" y="120"/>
                    <a:pt x="40" y="120"/>
                    <a:pt x="40" y="120"/>
                  </a:cubicBezTo>
                  <a:cubicBezTo>
                    <a:pt x="51" y="120"/>
                    <a:pt x="60" y="111"/>
                    <a:pt x="60" y="100"/>
                  </a:cubicBezTo>
                  <a:cubicBezTo>
                    <a:pt x="60" y="89"/>
                    <a:pt x="51" y="80"/>
                    <a:pt x="40" y="80"/>
                  </a:cubicBezTo>
                  <a:close/>
                  <a:moveTo>
                    <a:pt x="40" y="0"/>
                  </a:moveTo>
                  <a:cubicBezTo>
                    <a:pt x="20" y="0"/>
                    <a:pt x="20" y="0"/>
                    <a:pt x="20" y="0"/>
                  </a:cubicBezTo>
                  <a:cubicBezTo>
                    <a:pt x="9" y="0"/>
                    <a:pt x="0" y="9"/>
                    <a:pt x="0" y="20"/>
                  </a:cubicBezTo>
                  <a:cubicBezTo>
                    <a:pt x="0" y="31"/>
                    <a:pt x="9" y="40"/>
                    <a:pt x="20" y="40"/>
                  </a:cubicBezTo>
                  <a:cubicBezTo>
                    <a:pt x="40" y="40"/>
                    <a:pt x="40" y="40"/>
                    <a:pt x="40" y="40"/>
                  </a:cubicBezTo>
                  <a:cubicBezTo>
                    <a:pt x="51" y="40"/>
                    <a:pt x="60" y="31"/>
                    <a:pt x="60" y="20"/>
                  </a:cubicBezTo>
                  <a:cubicBezTo>
                    <a:pt x="60" y="9"/>
                    <a:pt x="51" y="0"/>
                    <a:pt x="40" y="0"/>
                  </a:cubicBezTo>
                  <a:close/>
                  <a:moveTo>
                    <a:pt x="120" y="40"/>
                  </a:moveTo>
                  <a:cubicBezTo>
                    <a:pt x="260" y="40"/>
                    <a:pt x="260" y="40"/>
                    <a:pt x="260" y="40"/>
                  </a:cubicBezTo>
                  <a:cubicBezTo>
                    <a:pt x="271" y="40"/>
                    <a:pt x="280" y="31"/>
                    <a:pt x="280" y="20"/>
                  </a:cubicBezTo>
                  <a:cubicBezTo>
                    <a:pt x="280" y="9"/>
                    <a:pt x="271" y="0"/>
                    <a:pt x="260" y="0"/>
                  </a:cubicBezTo>
                  <a:cubicBezTo>
                    <a:pt x="120" y="0"/>
                    <a:pt x="120" y="0"/>
                    <a:pt x="120" y="0"/>
                  </a:cubicBezTo>
                  <a:cubicBezTo>
                    <a:pt x="109" y="0"/>
                    <a:pt x="100" y="9"/>
                    <a:pt x="100" y="20"/>
                  </a:cubicBezTo>
                  <a:cubicBezTo>
                    <a:pt x="100" y="31"/>
                    <a:pt x="109" y="40"/>
                    <a:pt x="120" y="40"/>
                  </a:cubicBezTo>
                  <a:close/>
                  <a:moveTo>
                    <a:pt x="260" y="80"/>
                  </a:moveTo>
                  <a:cubicBezTo>
                    <a:pt x="120" y="80"/>
                    <a:pt x="120" y="80"/>
                    <a:pt x="120" y="80"/>
                  </a:cubicBezTo>
                  <a:cubicBezTo>
                    <a:pt x="109" y="80"/>
                    <a:pt x="100" y="89"/>
                    <a:pt x="100" y="100"/>
                  </a:cubicBezTo>
                  <a:cubicBezTo>
                    <a:pt x="100" y="111"/>
                    <a:pt x="109" y="120"/>
                    <a:pt x="120" y="120"/>
                  </a:cubicBezTo>
                  <a:cubicBezTo>
                    <a:pt x="260" y="120"/>
                    <a:pt x="260" y="120"/>
                    <a:pt x="260" y="120"/>
                  </a:cubicBezTo>
                  <a:cubicBezTo>
                    <a:pt x="271" y="120"/>
                    <a:pt x="280" y="111"/>
                    <a:pt x="280" y="100"/>
                  </a:cubicBezTo>
                  <a:cubicBezTo>
                    <a:pt x="280" y="89"/>
                    <a:pt x="271" y="80"/>
                    <a:pt x="260" y="80"/>
                  </a:cubicBezTo>
                  <a:close/>
                  <a:moveTo>
                    <a:pt x="260" y="160"/>
                  </a:moveTo>
                  <a:cubicBezTo>
                    <a:pt x="120" y="160"/>
                    <a:pt x="120" y="160"/>
                    <a:pt x="120" y="160"/>
                  </a:cubicBezTo>
                  <a:cubicBezTo>
                    <a:pt x="109" y="160"/>
                    <a:pt x="100" y="169"/>
                    <a:pt x="100" y="180"/>
                  </a:cubicBezTo>
                  <a:cubicBezTo>
                    <a:pt x="100" y="191"/>
                    <a:pt x="109" y="200"/>
                    <a:pt x="120" y="200"/>
                  </a:cubicBezTo>
                  <a:cubicBezTo>
                    <a:pt x="260" y="200"/>
                    <a:pt x="260" y="200"/>
                    <a:pt x="260" y="200"/>
                  </a:cubicBezTo>
                  <a:cubicBezTo>
                    <a:pt x="271" y="200"/>
                    <a:pt x="280" y="191"/>
                    <a:pt x="280" y="180"/>
                  </a:cubicBezTo>
                  <a:cubicBezTo>
                    <a:pt x="280" y="169"/>
                    <a:pt x="271" y="160"/>
                    <a:pt x="260" y="16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350">
                <a:latin typeface="Segoe UI Semibold" panose="020B0702040204020203" pitchFamily="34" charset="0"/>
              </a:endParaRPr>
            </a:p>
          </p:txBody>
        </p:sp>
      </p:grpSp>
      <p:pic>
        <p:nvPicPr>
          <p:cNvPr id="23" name="Picture 22">
            <a:extLst>
              <a:ext uri="{FF2B5EF4-FFF2-40B4-BE49-F238E27FC236}">
                <a16:creationId xmlns:a16="http://schemas.microsoft.com/office/drawing/2014/main" id="{81B18A1B-6885-594F-B19C-C310C1C6B1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123" y="4488983"/>
            <a:ext cx="1475549" cy="457200"/>
          </a:xfrm>
          <a:prstGeom prst="rect">
            <a:avLst/>
          </a:prstGeom>
        </p:spPr>
      </p:pic>
      <p:sp>
        <p:nvSpPr>
          <p:cNvPr id="25" name="Text Placeholder 24">
            <a:extLst>
              <a:ext uri="{FF2B5EF4-FFF2-40B4-BE49-F238E27FC236}">
                <a16:creationId xmlns:a16="http://schemas.microsoft.com/office/drawing/2014/main" id="{A58F3CFC-1DAA-9541-8A2F-0D3B0837B21C}"/>
              </a:ext>
            </a:extLst>
          </p:cNvPr>
          <p:cNvSpPr>
            <a:spLocks noGrp="1"/>
          </p:cNvSpPr>
          <p:nvPr>
            <p:ph type="body" sz="quarter" idx="10"/>
          </p:nvPr>
        </p:nvSpPr>
        <p:spPr>
          <a:xfrm>
            <a:off x="3979950" y="2069657"/>
            <a:ext cx="2982686" cy="685800"/>
          </a:xfrm>
        </p:spPr>
        <p:txBody>
          <a:bodyPr>
            <a:noAutofit/>
          </a:bodyPr>
          <a:lstStyle>
            <a:lvl1pPr marL="171450" indent="-171450">
              <a:buSzPct val="75000"/>
              <a:buFontTx/>
              <a:buBlip>
                <a:blip r:embed="rId3"/>
              </a:buBlip>
              <a:defRPr sz="1500"/>
            </a:lvl1pPr>
          </a:lstStyle>
          <a:p>
            <a:pPr lvl="0"/>
            <a:r>
              <a:rPr lang="en-US"/>
              <a:t>Edit Master text styles</a:t>
            </a:r>
          </a:p>
          <a:p>
            <a:pPr lvl="0"/>
            <a:endParaRPr lang="en-US"/>
          </a:p>
        </p:txBody>
      </p:sp>
      <p:grpSp>
        <p:nvGrpSpPr>
          <p:cNvPr id="27" name="Group 26">
            <a:extLst>
              <a:ext uri="{FF2B5EF4-FFF2-40B4-BE49-F238E27FC236}">
                <a16:creationId xmlns:a16="http://schemas.microsoft.com/office/drawing/2014/main" id="{45436491-8934-6E4F-83F5-33167AD0C674}"/>
              </a:ext>
            </a:extLst>
          </p:cNvPr>
          <p:cNvGrpSpPr/>
          <p:nvPr userDrawn="1"/>
        </p:nvGrpSpPr>
        <p:grpSpPr>
          <a:xfrm>
            <a:off x="-3445" y="0"/>
            <a:ext cx="9146041" cy="64800"/>
            <a:chOff x="8150" y="6785466"/>
            <a:chExt cx="10161000" cy="99920"/>
          </a:xfrm>
        </p:grpSpPr>
        <p:sp>
          <p:nvSpPr>
            <p:cNvPr id="28" name="Rectangle 27">
              <a:extLst>
                <a:ext uri="{FF2B5EF4-FFF2-40B4-BE49-F238E27FC236}">
                  <a16:creationId xmlns:a16="http://schemas.microsoft.com/office/drawing/2014/main" id="{41557BB6-515D-1D47-BD54-285F93792B77}"/>
                </a:ext>
              </a:extLst>
            </p:cNvPr>
            <p:cNvSpPr/>
            <p:nvPr/>
          </p:nvSpPr>
          <p:spPr>
            <a:xfrm rot="16200000">
              <a:off x="974290" y="5819326"/>
              <a:ext cx="99919" cy="2032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29" name="Rectangle 28">
              <a:extLst>
                <a:ext uri="{FF2B5EF4-FFF2-40B4-BE49-F238E27FC236}">
                  <a16:creationId xmlns:a16="http://schemas.microsoft.com/office/drawing/2014/main" id="{A441663F-BF06-E740-A3C4-3D97DAA3DAA6}"/>
                </a:ext>
              </a:extLst>
            </p:cNvPr>
            <p:cNvSpPr/>
            <p:nvPr/>
          </p:nvSpPr>
          <p:spPr>
            <a:xfrm rot="16200000">
              <a:off x="3006490" y="5819326"/>
              <a:ext cx="99919" cy="203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30" name="Rectangle 29">
              <a:extLst>
                <a:ext uri="{FF2B5EF4-FFF2-40B4-BE49-F238E27FC236}">
                  <a16:creationId xmlns:a16="http://schemas.microsoft.com/office/drawing/2014/main" id="{9547DAA7-D333-AA42-A394-7BB85362E6C0}"/>
                </a:ext>
              </a:extLst>
            </p:cNvPr>
            <p:cNvSpPr/>
            <p:nvPr/>
          </p:nvSpPr>
          <p:spPr>
            <a:xfrm rot="16200000">
              <a:off x="5038690" y="5819326"/>
              <a:ext cx="99919" cy="2032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31" name="Rectangle 30">
              <a:extLst>
                <a:ext uri="{FF2B5EF4-FFF2-40B4-BE49-F238E27FC236}">
                  <a16:creationId xmlns:a16="http://schemas.microsoft.com/office/drawing/2014/main" id="{44EEFA08-B716-CA4C-B7E2-59A4EA4ECB88}"/>
                </a:ext>
              </a:extLst>
            </p:cNvPr>
            <p:cNvSpPr/>
            <p:nvPr/>
          </p:nvSpPr>
          <p:spPr>
            <a:xfrm rot="16200000">
              <a:off x="7070891" y="5819326"/>
              <a:ext cx="99919" cy="2032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32" name="Rectangle 31">
              <a:extLst>
                <a:ext uri="{FF2B5EF4-FFF2-40B4-BE49-F238E27FC236}">
                  <a16:creationId xmlns:a16="http://schemas.microsoft.com/office/drawing/2014/main" id="{B4548EFC-8776-BF44-995D-C7AC76BB8DD0}"/>
                </a:ext>
              </a:extLst>
            </p:cNvPr>
            <p:cNvSpPr/>
            <p:nvPr/>
          </p:nvSpPr>
          <p:spPr>
            <a:xfrm rot="16200000">
              <a:off x="9103091" y="5819327"/>
              <a:ext cx="99918" cy="2032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grpSp>
      <p:sp>
        <p:nvSpPr>
          <p:cNvPr id="35" name="Slide Number Placeholder 34">
            <a:extLst>
              <a:ext uri="{FF2B5EF4-FFF2-40B4-BE49-F238E27FC236}">
                <a16:creationId xmlns:a16="http://schemas.microsoft.com/office/drawing/2014/main" id="{B746021F-DE38-9F4D-89C4-DB78D5B46A52}"/>
              </a:ext>
            </a:extLst>
          </p:cNvPr>
          <p:cNvSpPr>
            <a:spLocks noGrp="1"/>
          </p:cNvSpPr>
          <p:nvPr>
            <p:ph type="sldNum" sz="quarter" idx="13"/>
          </p:nvPr>
        </p:nvSpPr>
        <p:spPr/>
        <p:txBody>
          <a:bodyPr/>
          <a:lstStyle/>
          <a:p>
            <a:fld id="{ED88713F-B005-C644-A2DA-9FC947B49861}" type="slidenum">
              <a:rPr lang="en-CA"/>
              <a:pPr/>
              <a:t>‹#›</a:t>
            </a:fld>
            <a:endParaRPr lang="en-CA"/>
          </a:p>
        </p:txBody>
      </p:sp>
    </p:spTree>
    <p:extLst>
      <p:ext uri="{BB962C8B-B14F-4D97-AF65-F5344CB8AC3E}">
        <p14:creationId xmlns:p14="http://schemas.microsoft.com/office/powerpoint/2010/main" val="190713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5">
                                            <p:txEl>
                                              <p:pRg st="0" end="0"/>
                                            </p:txEl>
                                          </p:spTgt>
                                        </p:tgtEl>
                                        <p:attrNameLst>
                                          <p:attrName>style.visibility</p:attrName>
                                        </p:attrNameLst>
                                      </p:cBhvr>
                                      <p:to>
                                        <p:strVal val="visible"/>
                                      </p:to>
                                    </p:set>
                                    <p:animEffect transition="in" filter="wipe(up)">
                                      <p:cBhvr>
                                        <p:cTn id="14"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build="p">
        <p:tmplLst>
          <p:tmpl lvl="1">
            <p:tnLst>
              <p:par>
                <p:cTn presetID="22" presetClass="entr" presetSubtype="1"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up)">
                      <p:cBhvr>
                        <p:cTn dur="500"/>
                        <p:tgtEl>
                          <p:spTgt spid="25"/>
                        </p:tgtEl>
                      </p:cBhvr>
                    </p:animEffec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3147" y="-792"/>
            <a:ext cx="8317706" cy="1735533"/>
          </a:xfrm>
          <a:prstGeom prst="rect">
            <a:avLst/>
          </a:prstGeom>
        </p:spPr>
        <p:txBody>
          <a:bodyPr/>
          <a:lstStyle>
            <a:lvl1pPr>
              <a:defRPr b="0" i="0">
                <a:latin typeface="Segoe UI Light" charset="0"/>
                <a:ea typeface="Segoe UI Light" charset="0"/>
                <a:cs typeface="Segoe UI Light" charset="0"/>
              </a:defRPr>
            </a:lvl1pPr>
          </a:lstStyle>
          <a:p>
            <a:r>
              <a:rPr lang="en-US" dirty="0"/>
              <a:t>Click to edit Master title style</a:t>
            </a:r>
          </a:p>
        </p:txBody>
      </p:sp>
      <p:sp>
        <p:nvSpPr>
          <p:cNvPr id="7" name="Slide Number Placeholder 6">
            <a:extLst>
              <a:ext uri="{FF2B5EF4-FFF2-40B4-BE49-F238E27FC236}">
                <a16:creationId xmlns:a16="http://schemas.microsoft.com/office/drawing/2014/main" id="{0F4347F8-862C-1F46-B4B5-00319B95C9D5}"/>
              </a:ext>
            </a:extLst>
          </p:cNvPr>
          <p:cNvSpPr>
            <a:spLocks noGrp="1"/>
          </p:cNvSpPr>
          <p:nvPr>
            <p:ph type="sldNum" sz="quarter" idx="10"/>
          </p:nvPr>
        </p:nvSpPr>
        <p:spPr/>
        <p:txBody>
          <a:bodyPr/>
          <a:lstStyle/>
          <a:p>
            <a:fld id="{B6F15528-21DE-4FAA-801E-634DDDAF4B2B}" type="slidenum">
              <a:rPr lang="en-US" smtClean="0"/>
              <a:pPr/>
              <a:t>‹#›</a:t>
            </a:fld>
            <a:endParaRPr lang="en-US"/>
          </a:p>
        </p:txBody>
      </p:sp>
      <p:grpSp>
        <p:nvGrpSpPr>
          <p:cNvPr id="5" name="Group 4">
            <a:extLst>
              <a:ext uri="{FF2B5EF4-FFF2-40B4-BE49-F238E27FC236}">
                <a16:creationId xmlns:a16="http://schemas.microsoft.com/office/drawing/2014/main" id="{DFCB1DF8-1178-7242-BEE7-81DDC20AA06C}"/>
              </a:ext>
            </a:extLst>
          </p:cNvPr>
          <p:cNvGrpSpPr/>
          <p:nvPr userDrawn="1"/>
        </p:nvGrpSpPr>
        <p:grpSpPr>
          <a:xfrm flipV="1">
            <a:off x="-2584" y="5078697"/>
            <a:ext cx="9146584" cy="64804"/>
            <a:chOff x="8150" y="6785466"/>
            <a:chExt cx="10161000" cy="99920"/>
          </a:xfrm>
        </p:grpSpPr>
        <p:sp>
          <p:nvSpPr>
            <p:cNvPr id="6" name="Rectangle 5">
              <a:extLst>
                <a:ext uri="{FF2B5EF4-FFF2-40B4-BE49-F238E27FC236}">
                  <a16:creationId xmlns:a16="http://schemas.microsoft.com/office/drawing/2014/main" id="{32D17B5E-8F75-494C-A92F-559B711370C0}"/>
                </a:ext>
              </a:extLst>
            </p:cNvPr>
            <p:cNvSpPr/>
            <p:nvPr/>
          </p:nvSpPr>
          <p:spPr>
            <a:xfrm rot="16200000">
              <a:off x="974290" y="5819326"/>
              <a:ext cx="99919" cy="2032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8" name="Rectangle 7">
              <a:extLst>
                <a:ext uri="{FF2B5EF4-FFF2-40B4-BE49-F238E27FC236}">
                  <a16:creationId xmlns:a16="http://schemas.microsoft.com/office/drawing/2014/main" id="{39D8474E-A101-8A4E-9502-CAD2FF3ACA13}"/>
                </a:ext>
              </a:extLst>
            </p:cNvPr>
            <p:cNvSpPr/>
            <p:nvPr/>
          </p:nvSpPr>
          <p:spPr>
            <a:xfrm rot="16200000">
              <a:off x="3006490" y="5819326"/>
              <a:ext cx="99919" cy="203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9" name="Rectangle 8">
              <a:extLst>
                <a:ext uri="{FF2B5EF4-FFF2-40B4-BE49-F238E27FC236}">
                  <a16:creationId xmlns:a16="http://schemas.microsoft.com/office/drawing/2014/main" id="{ABD4CFB2-E9FF-0447-9BF6-11A480E136C0}"/>
                </a:ext>
              </a:extLst>
            </p:cNvPr>
            <p:cNvSpPr/>
            <p:nvPr/>
          </p:nvSpPr>
          <p:spPr>
            <a:xfrm rot="16200000">
              <a:off x="5038690" y="5819326"/>
              <a:ext cx="99919" cy="2032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10" name="Rectangle 9">
              <a:extLst>
                <a:ext uri="{FF2B5EF4-FFF2-40B4-BE49-F238E27FC236}">
                  <a16:creationId xmlns:a16="http://schemas.microsoft.com/office/drawing/2014/main" id="{51C69900-FBC2-264B-812F-B46BDC1C58C4}"/>
                </a:ext>
              </a:extLst>
            </p:cNvPr>
            <p:cNvSpPr/>
            <p:nvPr/>
          </p:nvSpPr>
          <p:spPr>
            <a:xfrm rot="16200000">
              <a:off x="7070891" y="5819326"/>
              <a:ext cx="99919" cy="2032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40D81C90-DD63-7C44-96BD-7A11CADBDF5F}"/>
                </a:ext>
              </a:extLst>
            </p:cNvPr>
            <p:cNvSpPr/>
            <p:nvPr/>
          </p:nvSpPr>
          <p:spPr>
            <a:xfrm rot="16200000">
              <a:off x="9103091" y="5819327"/>
              <a:ext cx="99918" cy="2032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15931473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117">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3147" y="-792"/>
            <a:ext cx="8317706" cy="1735533"/>
          </a:xfrm>
          <a:prstGeom prst="rect">
            <a:avLst/>
          </a:prstGeom>
        </p:spPr>
        <p:txBody>
          <a:bodyPr/>
          <a:lstStyle>
            <a:lvl1pPr>
              <a:defRPr b="0" i="0">
                <a:latin typeface="Segoe UI Light" charset="0"/>
                <a:ea typeface="Segoe UI Light" charset="0"/>
                <a:cs typeface="Segoe UI Light" charset="0"/>
              </a:defRPr>
            </a:lvl1pPr>
          </a:lstStyle>
          <a:p>
            <a:r>
              <a:rPr lang="en-US" dirty="0"/>
              <a:t>Click to edit Master title style</a:t>
            </a:r>
          </a:p>
        </p:txBody>
      </p:sp>
      <p:sp>
        <p:nvSpPr>
          <p:cNvPr id="3" name="Content Placeholder 2"/>
          <p:cNvSpPr>
            <a:spLocks noGrp="1"/>
          </p:cNvSpPr>
          <p:nvPr>
            <p:ph idx="1"/>
          </p:nvPr>
        </p:nvSpPr>
        <p:spPr>
          <a:xfrm>
            <a:off x="413147" y="1744009"/>
            <a:ext cx="8317706" cy="2892221"/>
          </a:xfrm>
        </p:spPr>
        <p:txBody>
          <a:bodyPr/>
          <a:lstStyle>
            <a:lvl1pPr>
              <a:defRPr b="0" i="0">
                <a:latin typeface="Segoe UI Light" charset="0"/>
                <a:ea typeface="Segoe UI Light" charset="0"/>
                <a:cs typeface="Segoe UI Light" charset="0"/>
              </a:defRPr>
            </a:lvl1pPr>
            <a:lvl2pPr>
              <a:defRPr b="0" i="0">
                <a:latin typeface="Segoe UI Light" charset="0"/>
                <a:ea typeface="Segoe UI Light" charset="0"/>
                <a:cs typeface="Segoe UI Light" charset="0"/>
              </a:defRPr>
            </a:lvl2pPr>
            <a:lvl3pPr>
              <a:defRPr b="0" i="0">
                <a:latin typeface="Segoe UI Light" charset="0"/>
                <a:ea typeface="Segoe UI Light" charset="0"/>
                <a:cs typeface="Segoe UI Light" charset="0"/>
              </a:defRPr>
            </a:lvl3pPr>
            <a:lvl4pPr>
              <a:defRPr b="0" i="0">
                <a:latin typeface="Segoe UI Light" charset="0"/>
                <a:ea typeface="Segoe UI Light" charset="0"/>
                <a:cs typeface="Segoe UI Light" charset="0"/>
              </a:defRPr>
            </a:lvl4pPr>
            <a:lvl5pPr>
              <a:defRPr b="0" i="0">
                <a:latin typeface="Segoe UI Light" charset="0"/>
                <a:ea typeface="Segoe UI Light" charset="0"/>
                <a:cs typeface="Segoe UI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F4347F8-862C-1F46-B4B5-00319B95C9D5}"/>
              </a:ext>
            </a:extLst>
          </p:cNvPr>
          <p:cNvSpPr>
            <a:spLocks noGrp="1"/>
          </p:cNvSpPr>
          <p:nvPr>
            <p:ph type="sldNum" sz="quarter" idx="10"/>
          </p:nvPr>
        </p:nvSpPr>
        <p:spPr/>
        <p:txBody>
          <a:bodyPr/>
          <a:lstStyle/>
          <a:p>
            <a:fld id="{B6F15528-21DE-4FAA-801E-634DDDAF4B2B}" type="slidenum">
              <a:rPr lang="en-US" smtClean="0"/>
              <a:pPr/>
              <a:t>‹#›</a:t>
            </a:fld>
            <a:endParaRPr lang="en-US"/>
          </a:p>
        </p:txBody>
      </p:sp>
      <p:grpSp>
        <p:nvGrpSpPr>
          <p:cNvPr id="5" name="Group 4">
            <a:extLst>
              <a:ext uri="{FF2B5EF4-FFF2-40B4-BE49-F238E27FC236}">
                <a16:creationId xmlns:a16="http://schemas.microsoft.com/office/drawing/2014/main" id="{9941637B-E066-1A4F-B02D-B86561B73339}"/>
              </a:ext>
            </a:extLst>
          </p:cNvPr>
          <p:cNvGrpSpPr/>
          <p:nvPr userDrawn="1"/>
        </p:nvGrpSpPr>
        <p:grpSpPr>
          <a:xfrm flipV="1">
            <a:off x="-2584" y="5078697"/>
            <a:ext cx="9146584" cy="64804"/>
            <a:chOff x="8150" y="6785466"/>
            <a:chExt cx="10161000" cy="99920"/>
          </a:xfrm>
        </p:grpSpPr>
        <p:sp>
          <p:nvSpPr>
            <p:cNvPr id="6" name="Rectangle 5">
              <a:extLst>
                <a:ext uri="{FF2B5EF4-FFF2-40B4-BE49-F238E27FC236}">
                  <a16:creationId xmlns:a16="http://schemas.microsoft.com/office/drawing/2014/main" id="{E0EF8AEB-4129-7E4E-B23F-BED7464A8A85}"/>
                </a:ext>
              </a:extLst>
            </p:cNvPr>
            <p:cNvSpPr/>
            <p:nvPr/>
          </p:nvSpPr>
          <p:spPr>
            <a:xfrm rot="16200000">
              <a:off x="974290" y="5819326"/>
              <a:ext cx="99919" cy="2032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8" name="Rectangle 7">
              <a:extLst>
                <a:ext uri="{FF2B5EF4-FFF2-40B4-BE49-F238E27FC236}">
                  <a16:creationId xmlns:a16="http://schemas.microsoft.com/office/drawing/2014/main" id="{7BFE678D-E951-1641-82F6-98AA9F4769C3}"/>
                </a:ext>
              </a:extLst>
            </p:cNvPr>
            <p:cNvSpPr/>
            <p:nvPr/>
          </p:nvSpPr>
          <p:spPr>
            <a:xfrm rot="16200000">
              <a:off x="3006490" y="5819326"/>
              <a:ext cx="99919" cy="203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9" name="Rectangle 8">
              <a:extLst>
                <a:ext uri="{FF2B5EF4-FFF2-40B4-BE49-F238E27FC236}">
                  <a16:creationId xmlns:a16="http://schemas.microsoft.com/office/drawing/2014/main" id="{594FB522-FD1B-8C40-B6DD-0CFFFDCBCACE}"/>
                </a:ext>
              </a:extLst>
            </p:cNvPr>
            <p:cNvSpPr/>
            <p:nvPr/>
          </p:nvSpPr>
          <p:spPr>
            <a:xfrm rot="16200000">
              <a:off x="5038690" y="5819326"/>
              <a:ext cx="99919" cy="2032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10" name="Rectangle 9">
              <a:extLst>
                <a:ext uri="{FF2B5EF4-FFF2-40B4-BE49-F238E27FC236}">
                  <a16:creationId xmlns:a16="http://schemas.microsoft.com/office/drawing/2014/main" id="{018924B9-6621-AF42-915A-4D3AFAFC1796}"/>
                </a:ext>
              </a:extLst>
            </p:cNvPr>
            <p:cNvSpPr/>
            <p:nvPr/>
          </p:nvSpPr>
          <p:spPr>
            <a:xfrm rot="16200000">
              <a:off x="7070891" y="5819326"/>
              <a:ext cx="99919" cy="2032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15772239-A145-8F40-B9B3-8D533CA393DB}"/>
                </a:ext>
              </a:extLst>
            </p:cNvPr>
            <p:cNvSpPr/>
            <p:nvPr/>
          </p:nvSpPr>
          <p:spPr>
            <a:xfrm rot="16200000">
              <a:off x="9103091" y="5819327"/>
              <a:ext cx="99918" cy="2032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39124616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117">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3147" y="-792"/>
            <a:ext cx="8317706" cy="1735533"/>
          </a:xfrm>
          <a:prstGeom prst="rect">
            <a:avLst/>
          </a:prstGeom>
        </p:spPr>
        <p:txBody>
          <a:bodyPr/>
          <a:lstStyle>
            <a:lvl1pPr>
              <a:defRPr b="0" i="0">
                <a:latin typeface="Segoe UI Light" charset="0"/>
                <a:ea typeface="Segoe UI Light" charset="0"/>
                <a:cs typeface="Segoe UI Light" charset="0"/>
              </a:defRPr>
            </a:lvl1pPr>
          </a:lstStyle>
          <a:p>
            <a:r>
              <a:rPr lang="en-US" dirty="0"/>
              <a:t>Click to edit Master title style</a:t>
            </a:r>
          </a:p>
        </p:txBody>
      </p:sp>
      <p:sp>
        <p:nvSpPr>
          <p:cNvPr id="3" name="Content Placeholder 2"/>
          <p:cNvSpPr>
            <a:spLocks noGrp="1"/>
          </p:cNvSpPr>
          <p:nvPr>
            <p:ph idx="1"/>
          </p:nvPr>
        </p:nvSpPr>
        <p:spPr>
          <a:xfrm>
            <a:off x="413147" y="1744009"/>
            <a:ext cx="8317706" cy="2892221"/>
          </a:xfrm>
        </p:spPr>
        <p:txBody>
          <a:bodyPr/>
          <a:lstStyle>
            <a:lvl1pPr>
              <a:defRPr b="0" i="0">
                <a:latin typeface="Segoe UI Light" charset="0"/>
                <a:ea typeface="Segoe UI Light" charset="0"/>
                <a:cs typeface="Segoe UI Light" charset="0"/>
              </a:defRPr>
            </a:lvl1pPr>
            <a:lvl2pPr>
              <a:defRPr b="0" i="0">
                <a:latin typeface="Segoe UI Light" charset="0"/>
                <a:ea typeface="Segoe UI Light" charset="0"/>
                <a:cs typeface="Segoe UI Light" charset="0"/>
              </a:defRPr>
            </a:lvl2pPr>
            <a:lvl3pPr>
              <a:defRPr b="0" i="0">
                <a:latin typeface="Segoe UI Light" charset="0"/>
                <a:ea typeface="Segoe UI Light" charset="0"/>
                <a:cs typeface="Segoe UI Light" charset="0"/>
              </a:defRPr>
            </a:lvl3pPr>
            <a:lvl4pPr>
              <a:defRPr b="0" i="0">
                <a:latin typeface="Segoe UI Light" charset="0"/>
                <a:ea typeface="Segoe UI Light" charset="0"/>
                <a:cs typeface="Segoe UI Light" charset="0"/>
              </a:defRPr>
            </a:lvl4pPr>
            <a:lvl5pPr>
              <a:defRPr b="0" i="0">
                <a:latin typeface="Segoe UI Light" charset="0"/>
                <a:ea typeface="Segoe UI Light" charset="0"/>
                <a:cs typeface="Segoe UI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F4347F8-862C-1F46-B4B5-00319B95C9D5}"/>
              </a:ext>
            </a:extLst>
          </p:cNvPr>
          <p:cNvSpPr>
            <a:spLocks noGrp="1"/>
          </p:cNvSpPr>
          <p:nvPr>
            <p:ph type="sldNum" sz="quarter" idx="10"/>
          </p:nvPr>
        </p:nvSpPr>
        <p:spPr/>
        <p:txBody>
          <a:bodyPr/>
          <a:lstStyle/>
          <a:p>
            <a:fld id="{B6F15528-21DE-4FAA-801E-634DDDAF4B2B}" type="slidenum">
              <a:rPr lang="en-US" smtClean="0"/>
              <a:pPr/>
              <a:t>‹#›</a:t>
            </a:fld>
            <a:endParaRPr lang="en-US"/>
          </a:p>
        </p:txBody>
      </p:sp>
      <p:sp>
        <p:nvSpPr>
          <p:cNvPr id="5" name="Text Placeholder 10">
            <a:extLst>
              <a:ext uri="{FF2B5EF4-FFF2-40B4-BE49-F238E27FC236}">
                <a16:creationId xmlns:a16="http://schemas.microsoft.com/office/drawing/2014/main" id="{D0959983-1449-3743-B3DD-05293375AC19}"/>
              </a:ext>
            </a:extLst>
          </p:cNvPr>
          <p:cNvSpPr>
            <a:spLocks noGrp="1"/>
          </p:cNvSpPr>
          <p:nvPr>
            <p:ph type="body" sz="quarter" idx="13" hasCustomPrompt="1"/>
          </p:nvPr>
        </p:nvSpPr>
        <p:spPr>
          <a:xfrm>
            <a:off x="413148" y="1036380"/>
            <a:ext cx="8317706" cy="330620"/>
          </a:xfrm>
        </p:spPr>
        <p:txBody>
          <a:bodyPr anchor="ctr">
            <a:normAutofit/>
          </a:bodyPr>
          <a:lstStyle>
            <a:lvl1pPr marL="0" indent="0" algn="ctr">
              <a:buNone/>
              <a:defRPr sz="1800" baseline="0">
                <a:solidFill>
                  <a:schemeClr val="bg2">
                    <a:lumMod val="50000"/>
                  </a:schemeClr>
                </a:solidFill>
              </a:defRPr>
            </a:lvl1pPr>
          </a:lstStyle>
          <a:p>
            <a:pPr lvl="0"/>
            <a:r>
              <a:rPr lang="en-US" dirty="0"/>
              <a:t>Click to add subtitle</a:t>
            </a:r>
          </a:p>
        </p:txBody>
      </p:sp>
      <p:grpSp>
        <p:nvGrpSpPr>
          <p:cNvPr id="6" name="Group 5">
            <a:extLst>
              <a:ext uri="{FF2B5EF4-FFF2-40B4-BE49-F238E27FC236}">
                <a16:creationId xmlns:a16="http://schemas.microsoft.com/office/drawing/2014/main" id="{D3BE63AA-2E62-D542-A8AD-1ADD8A064B22}"/>
              </a:ext>
            </a:extLst>
          </p:cNvPr>
          <p:cNvGrpSpPr/>
          <p:nvPr userDrawn="1"/>
        </p:nvGrpSpPr>
        <p:grpSpPr>
          <a:xfrm flipV="1">
            <a:off x="-2584" y="5078697"/>
            <a:ext cx="9146584" cy="64804"/>
            <a:chOff x="8150" y="6785466"/>
            <a:chExt cx="10161000" cy="99920"/>
          </a:xfrm>
        </p:grpSpPr>
        <p:sp>
          <p:nvSpPr>
            <p:cNvPr id="8" name="Rectangle 7">
              <a:extLst>
                <a:ext uri="{FF2B5EF4-FFF2-40B4-BE49-F238E27FC236}">
                  <a16:creationId xmlns:a16="http://schemas.microsoft.com/office/drawing/2014/main" id="{61AB729A-7FEE-CD48-B284-78A91832E41B}"/>
                </a:ext>
              </a:extLst>
            </p:cNvPr>
            <p:cNvSpPr/>
            <p:nvPr/>
          </p:nvSpPr>
          <p:spPr>
            <a:xfrm rot="16200000">
              <a:off x="974290" y="5819326"/>
              <a:ext cx="99919" cy="2032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9" name="Rectangle 8">
              <a:extLst>
                <a:ext uri="{FF2B5EF4-FFF2-40B4-BE49-F238E27FC236}">
                  <a16:creationId xmlns:a16="http://schemas.microsoft.com/office/drawing/2014/main" id="{987F3BEF-4193-1848-89BD-733C9B4A42DF}"/>
                </a:ext>
              </a:extLst>
            </p:cNvPr>
            <p:cNvSpPr/>
            <p:nvPr/>
          </p:nvSpPr>
          <p:spPr>
            <a:xfrm rot="16200000">
              <a:off x="3006490" y="5819326"/>
              <a:ext cx="99919" cy="203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10" name="Rectangle 9">
              <a:extLst>
                <a:ext uri="{FF2B5EF4-FFF2-40B4-BE49-F238E27FC236}">
                  <a16:creationId xmlns:a16="http://schemas.microsoft.com/office/drawing/2014/main" id="{53244113-8553-9044-9935-644B63286789}"/>
                </a:ext>
              </a:extLst>
            </p:cNvPr>
            <p:cNvSpPr/>
            <p:nvPr/>
          </p:nvSpPr>
          <p:spPr>
            <a:xfrm rot="16200000">
              <a:off x="5038690" y="5819326"/>
              <a:ext cx="99919" cy="2032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A7470649-8DE0-6048-9AE6-ED9CC1267A17}"/>
                </a:ext>
              </a:extLst>
            </p:cNvPr>
            <p:cNvSpPr/>
            <p:nvPr/>
          </p:nvSpPr>
          <p:spPr>
            <a:xfrm rot="16200000">
              <a:off x="7070891" y="5819326"/>
              <a:ext cx="99919" cy="2032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12" name="Rectangle 11">
              <a:extLst>
                <a:ext uri="{FF2B5EF4-FFF2-40B4-BE49-F238E27FC236}">
                  <a16:creationId xmlns:a16="http://schemas.microsoft.com/office/drawing/2014/main" id="{3E0FB2DB-2226-5047-8B91-E7CBD2B63BAD}"/>
                </a:ext>
              </a:extLst>
            </p:cNvPr>
            <p:cNvSpPr/>
            <p:nvPr/>
          </p:nvSpPr>
          <p:spPr>
            <a:xfrm rot="16200000">
              <a:off x="9103091" y="5819327"/>
              <a:ext cx="99918" cy="2032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20156982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117">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13147" y="-791"/>
            <a:ext cx="8317706" cy="1330720"/>
          </a:xfrm>
          <a:prstGeom prst="rect">
            <a:avLst/>
          </a:prstGeo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50D86B53-83D0-2449-9C81-D3F228BCF97B}"/>
              </a:ext>
            </a:extLst>
          </p:cNvPr>
          <p:cNvSpPr>
            <a:spLocks noGrp="1"/>
          </p:cNvSpPr>
          <p:nvPr>
            <p:ph type="sldNum" sz="quarter" idx="10"/>
          </p:nvPr>
        </p:nvSpPr>
        <p:spPr/>
        <p:txBody>
          <a:bodyPr/>
          <a:lstStyle/>
          <a:p>
            <a:fld id="{B6F15528-21DE-4FAA-801E-634DDDAF4B2B}" type="slidenum">
              <a:rPr lang="en-US" smtClean="0"/>
              <a:pPr/>
              <a:t>‹#›</a:t>
            </a:fld>
            <a:endParaRPr lang="en-US"/>
          </a:p>
        </p:txBody>
      </p:sp>
      <p:grpSp>
        <p:nvGrpSpPr>
          <p:cNvPr id="5" name="Group 4">
            <a:extLst>
              <a:ext uri="{FF2B5EF4-FFF2-40B4-BE49-F238E27FC236}">
                <a16:creationId xmlns:a16="http://schemas.microsoft.com/office/drawing/2014/main" id="{791DDBD6-5AD5-734B-BF6E-1C709AE23493}"/>
              </a:ext>
            </a:extLst>
          </p:cNvPr>
          <p:cNvGrpSpPr/>
          <p:nvPr userDrawn="1"/>
        </p:nvGrpSpPr>
        <p:grpSpPr>
          <a:xfrm flipV="1">
            <a:off x="-2584" y="5078697"/>
            <a:ext cx="9146584" cy="64804"/>
            <a:chOff x="8150" y="6785466"/>
            <a:chExt cx="10161000" cy="99920"/>
          </a:xfrm>
        </p:grpSpPr>
        <p:sp>
          <p:nvSpPr>
            <p:cNvPr id="7" name="Rectangle 6">
              <a:extLst>
                <a:ext uri="{FF2B5EF4-FFF2-40B4-BE49-F238E27FC236}">
                  <a16:creationId xmlns:a16="http://schemas.microsoft.com/office/drawing/2014/main" id="{90C9E31B-EEDA-5D43-8BFD-3CB1C31A85A6}"/>
                </a:ext>
              </a:extLst>
            </p:cNvPr>
            <p:cNvSpPr/>
            <p:nvPr/>
          </p:nvSpPr>
          <p:spPr>
            <a:xfrm rot="16200000">
              <a:off x="974290" y="5819326"/>
              <a:ext cx="99919" cy="2032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8" name="Rectangle 7">
              <a:extLst>
                <a:ext uri="{FF2B5EF4-FFF2-40B4-BE49-F238E27FC236}">
                  <a16:creationId xmlns:a16="http://schemas.microsoft.com/office/drawing/2014/main" id="{5137722B-4244-1C4E-942F-7F8AE1AB7562}"/>
                </a:ext>
              </a:extLst>
            </p:cNvPr>
            <p:cNvSpPr/>
            <p:nvPr/>
          </p:nvSpPr>
          <p:spPr>
            <a:xfrm rot="16200000">
              <a:off x="3006490" y="5819326"/>
              <a:ext cx="99919" cy="203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9" name="Rectangle 8">
              <a:extLst>
                <a:ext uri="{FF2B5EF4-FFF2-40B4-BE49-F238E27FC236}">
                  <a16:creationId xmlns:a16="http://schemas.microsoft.com/office/drawing/2014/main" id="{AF544825-E61F-DF48-9B1F-1BB630975DBF}"/>
                </a:ext>
              </a:extLst>
            </p:cNvPr>
            <p:cNvSpPr/>
            <p:nvPr/>
          </p:nvSpPr>
          <p:spPr>
            <a:xfrm rot="16200000">
              <a:off x="5038690" y="5819326"/>
              <a:ext cx="99919" cy="2032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10" name="Rectangle 9">
              <a:extLst>
                <a:ext uri="{FF2B5EF4-FFF2-40B4-BE49-F238E27FC236}">
                  <a16:creationId xmlns:a16="http://schemas.microsoft.com/office/drawing/2014/main" id="{B92DC312-49D5-EA49-BA9B-D3B7A26F1D4E}"/>
                </a:ext>
              </a:extLst>
            </p:cNvPr>
            <p:cNvSpPr/>
            <p:nvPr/>
          </p:nvSpPr>
          <p:spPr>
            <a:xfrm rot="16200000">
              <a:off x="7070891" y="5819326"/>
              <a:ext cx="99919" cy="2032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07A1CE50-C79D-0548-873B-FBB4E415B62B}"/>
                </a:ext>
              </a:extLst>
            </p:cNvPr>
            <p:cNvSpPr/>
            <p:nvPr/>
          </p:nvSpPr>
          <p:spPr>
            <a:xfrm rot="16200000">
              <a:off x="9103091" y="5819327"/>
              <a:ext cx="99918" cy="2032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42554143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3147" y="-791"/>
            <a:ext cx="8317707" cy="1330720"/>
          </a:xfrm>
          <a:prstGeom prst="rect">
            <a:avLst/>
          </a:prstGeom>
        </p:spPr>
        <p:txBody>
          <a:bodyPr/>
          <a:lstStyle>
            <a:lvl1pPr>
              <a:defRPr b="0" i="0">
                <a:latin typeface="Segoe UI Light" charset="0"/>
                <a:ea typeface="Segoe UI Light" charset="0"/>
                <a:cs typeface="Segoe UI Light" charset="0"/>
              </a:defRPr>
            </a:lvl1pPr>
          </a:lstStyle>
          <a:p>
            <a:r>
              <a:rPr lang="en-US" dirty="0"/>
              <a:t>Click to edit Master title style</a:t>
            </a:r>
          </a:p>
        </p:txBody>
      </p:sp>
      <p:sp>
        <p:nvSpPr>
          <p:cNvPr id="3" name="Content Placeholder 2"/>
          <p:cNvSpPr>
            <a:spLocks noGrp="1"/>
          </p:cNvSpPr>
          <p:nvPr>
            <p:ph idx="1"/>
          </p:nvPr>
        </p:nvSpPr>
        <p:spPr>
          <a:xfrm>
            <a:off x="413147" y="1329929"/>
            <a:ext cx="8317707" cy="3264695"/>
          </a:xfrm>
        </p:spPr>
        <p:txBody>
          <a:bodyPr/>
          <a:lstStyle>
            <a:lvl1pPr>
              <a:defRPr b="0" i="0">
                <a:latin typeface="Segoe UI Light" charset="0"/>
                <a:ea typeface="Segoe UI Light" charset="0"/>
                <a:cs typeface="Segoe UI Light" charset="0"/>
              </a:defRPr>
            </a:lvl1pPr>
            <a:lvl2pPr>
              <a:defRPr b="0" i="0">
                <a:latin typeface="Segoe UI Light" charset="0"/>
                <a:ea typeface="Segoe UI Light" charset="0"/>
                <a:cs typeface="Segoe UI Light" charset="0"/>
              </a:defRPr>
            </a:lvl2pPr>
            <a:lvl3pPr>
              <a:defRPr b="0" i="0">
                <a:latin typeface="Segoe UI Light" charset="0"/>
                <a:ea typeface="Segoe UI Light" charset="0"/>
                <a:cs typeface="Segoe UI Light" charset="0"/>
              </a:defRPr>
            </a:lvl3pPr>
            <a:lvl4pPr>
              <a:defRPr b="0" i="0">
                <a:latin typeface="Segoe UI Light" charset="0"/>
                <a:ea typeface="Segoe UI Light" charset="0"/>
                <a:cs typeface="Segoe UI Light" charset="0"/>
              </a:defRPr>
            </a:lvl4pPr>
            <a:lvl5pPr>
              <a:defRPr b="0" i="0">
                <a:latin typeface="Segoe UI Light" charset="0"/>
                <a:ea typeface="Segoe UI Light" charset="0"/>
                <a:cs typeface="Segoe UI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AB665B3-997F-DD42-9A71-2DCEF4A4F714}"/>
              </a:ext>
            </a:extLst>
          </p:cNvPr>
          <p:cNvSpPr>
            <a:spLocks noGrp="1"/>
          </p:cNvSpPr>
          <p:nvPr>
            <p:ph type="sldNum" sz="quarter" idx="10"/>
          </p:nvPr>
        </p:nvSpPr>
        <p:spPr/>
        <p:txBody>
          <a:bodyPr/>
          <a:lstStyle/>
          <a:p>
            <a:fld id="{B6F15528-21DE-4FAA-801E-634DDDAF4B2B}" type="slidenum">
              <a:rPr lang="en-US" smtClean="0"/>
              <a:pPr/>
              <a:t>‹#›</a:t>
            </a:fld>
            <a:endParaRPr lang="en-US"/>
          </a:p>
        </p:txBody>
      </p:sp>
      <p:grpSp>
        <p:nvGrpSpPr>
          <p:cNvPr id="5" name="Group 4">
            <a:extLst>
              <a:ext uri="{FF2B5EF4-FFF2-40B4-BE49-F238E27FC236}">
                <a16:creationId xmlns:a16="http://schemas.microsoft.com/office/drawing/2014/main" id="{26DF4A19-2073-A640-85D4-8C6314453282}"/>
              </a:ext>
            </a:extLst>
          </p:cNvPr>
          <p:cNvGrpSpPr/>
          <p:nvPr userDrawn="1"/>
        </p:nvGrpSpPr>
        <p:grpSpPr>
          <a:xfrm flipV="1">
            <a:off x="-2584" y="5078697"/>
            <a:ext cx="9146584" cy="64804"/>
            <a:chOff x="8150" y="6785466"/>
            <a:chExt cx="10161000" cy="99920"/>
          </a:xfrm>
        </p:grpSpPr>
        <p:sp>
          <p:nvSpPr>
            <p:cNvPr id="6" name="Rectangle 5">
              <a:extLst>
                <a:ext uri="{FF2B5EF4-FFF2-40B4-BE49-F238E27FC236}">
                  <a16:creationId xmlns:a16="http://schemas.microsoft.com/office/drawing/2014/main" id="{719D8E2C-2B2B-2544-8161-966702146019}"/>
                </a:ext>
              </a:extLst>
            </p:cNvPr>
            <p:cNvSpPr/>
            <p:nvPr/>
          </p:nvSpPr>
          <p:spPr>
            <a:xfrm rot="16200000">
              <a:off x="974290" y="5819326"/>
              <a:ext cx="99919" cy="2032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8" name="Rectangle 7">
              <a:extLst>
                <a:ext uri="{FF2B5EF4-FFF2-40B4-BE49-F238E27FC236}">
                  <a16:creationId xmlns:a16="http://schemas.microsoft.com/office/drawing/2014/main" id="{7E3DFB5D-8BB6-9645-8BC9-20D00D681AA1}"/>
                </a:ext>
              </a:extLst>
            </p:cNvPr>
            <p:cNvSpPr/>
            <p:nvPr/>
          </p:nvSpPr>
          <p:spPr>
            <a:xfrm rot="16200000">
              <a:off x="3006490" y="5819326"/>
              <a:ext cx="99919" cy="203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9" name="Rectangle 8">
              <a:extLst>
                <a:ext uri="{FF2B5EF4-FFF2-40B4-BE49-F238E27FC236}">
                  <a16:creationId xmlns:a16="http://schemas.microsoft.com/office/drawing/2014/main" id="{C0F92300-501E-A04F-B30F-851F9CF497FD}"/>
                </a:ext>
              </a:extLst>
            </p:cNvPr>
            <p:cNvSpPr/>
            <p:nvPr/>
          </p:nvSpPr>
          <p:spPr>
            <a:xfrm rot="16200000">
              <a:off x="5038690" y="5819326"/>
              <a:ext cx="99919" cy="2032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10" name="Rectangle 9">
              <a:extLst>
                <a:ext uri="{FF2B5EF4-FFF2-40B4-BE49-F238E27FC236}">
                  <a16:creationId xmlns:a16="http://schemas.microsoft.com/office/drawing/2014/main" id="{18C61456-4DFC-2B42-A679-327A7FEEBF6B}"/>
                </a:ext>
              </a:extLst>
            </p:cNvPr>
            <p:cNvSpPr/>
            <p:nvPr/>
          </p:nvSpPr>
          <p:spPr>
            <a:xfrm rot="16200000">
              <a:off x="7070891" y="5819326"/>
              <a:ext cx="99919" cy="2032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EB575671-5063-3446-B19B-C0FBAA45AC2C}"/>
                </a:ext>
              </a:extLst>
            </p:cNvPr>
            <p:cNvSpPr/>
            <p:nvPr/>
          </p:nvSpPr>
          <p:spPr>
            <a:xfrm rot="16200000">
              <a:off x="9103091" y="5819327"/>
              <a:ext cx="99918" cy="2032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15094229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117">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13147" y="1329929"/>
            <a:ext cx="8317706" cy="3264695"/>
          </a:xfrm>
        </p:spPr>
        <p:txBody>
          <a:bodyPr/>
          <a:lstStyle>
            <a:lvl1pPr>
              <a:defRPr b="0" i="0">
                <a:latin typeface="Segoe UI Light" charset="0"/>
                <a:ea typeface="Segoe UI Light" charset="0"/>
                <a:cs typeface="Segoe UI Light" charset="0"/>
              </a:defRPr>
            </a:lvl1pPr>
            <a:lvl2pPr>
              <a:defRPr b="0" i="0">
                <a:latin typeface="Segoe UI Light" charset="0"/>
                <a:ea typeface="Segoe UI Light" charset="0"/>
                <a:cs typeface="Segoe UI Light" charset="0"/>
              </a:defRPr>
            </a:lvl2pPr>
            <a:lvl3pPr>
              <a:defRPr b="0" i="0">
                <a:latin typeface="Segoe UI Light" charset="0"/>
                <a:ea typeface="Segoe UI Light" charset="0"/>
                <a:cs typeface="Segoe UI Light" charset="0"/>
              </a:defRPr>
            </a:lvl3pPr>
            <a:lvl4pPr>
              <a:defRPr b="0" i="0">
                <a:latin typeface="Segoe UI Light" charset="0"/>
                <a:ea typeface="Segoe UI Light" charset="0"/>
                <a:cs typeface="Segoe UI Light" charset="0"/>
              </a:defRPr>
            </a:lvl4pPr>
            <a:lvl5pPr>
              <a:defRPr b="0" i="0">
                <a:latin typeface="Segoe UI Light" charset="0"/>
                <a:ea typeface="Segoe UI Light" charset="0"/>
                <a:cs typeface="Segoe UI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a:xfrm>
            <a:off x="413147" y="-791"/>
            <a:ext cx="8317706" cy="1330720"/>
          </a:xfrm>
        </p:spPr>
        <p:txBody>
          <a:bodyPr/>
          <a:lstStyle/>
          <a:p>
            <a:r>
              <a:rPr lang="en-US" dirty="0"/>
              <a:t>Click to edit Master title style</a:t>
            </a:r>
          </a:p>
        </p:txBody>
      </p:sp>
      <p:sp>
        <p:nvSpPr>
          <p:cNvPr id="12" name="Text Placeholder 10"/>
          <p:cNvSpPr>
            <a:spLocks noGrp="1"/>
          </p:cNvSpPr>
          <p:nvPr>
            <p:ph type="body" sz="quarter" idx="13" hasCustomPrompt="1"/>
          </p:nvPr>
        </p:nvSpPr>
        <p:spPr>
          <a:xfrm>
            <a:off x="413148" y="838144"/>
            <a:ext cx="8317706" cy="330620"/>
          </a:xfrm>
        </p:spPr>
        <p:txBody>
          <a:bodyPr anchor="ctr">
            <a:normAutofit/>
          </a:bodyPr>
          <a:lstStyle>
            <a:lvl1pPr marL="0" indent="0" algn="ctr">
              <a:buNone/>
              <a:defRPr sz="1800" baseline="0">
                <a:solidFill>
                  <a:schemeClr val="bg2">
                    <a:lumMod val="50000"/>
                  </a:schemeClr>
                </a:solidFill>
              </a:defRPr>
            </a:lvl1pPr>
          </a:lstStyle>
          <a:p>
            <a:pPr lvl="0"/>
            <a:r>
              <a:rPr lang="en-US" dirty="0"/>
              <a:t>Click to add subtitle</a:t>
            </a:r>
          </a:p>
        </p:txBody>
      </p:sp>
      <p:sp>
        <p:nvSpPr>
          <p:cNvPr id="2" name="Slide Number Placeholder 1">
            <a:extLst>
              <a:ext uri="{FF2B5EF4-FFF2-40B4-BE49-F238E27FC236}">
                <a16:creationId xmlns:a16="http://schemas.microsoft.com/office/drawing/2014/main" id="{10F1BCAA-AFC1-134A-834C-B46C6A404084}"/>
              </a:ext>
            </a:extLst>
          </p:cNvPr>
          <p:cNvSpPr>
            <a:spLocks noGrp="1"/>
          </p:cNvSpPr>
          <p:nvPr>
            <p:ph type="sldNum" sz="quarter" idx="14"/>
          </p:nvPr>
        </p:nvSpPr>
        <p:spPr/>
        <p:txBody>
          <a:bodyPr/>
          <a:lstStyle/>
          <a:p>
            <a:fld id="{B6F15528-21DE-4FAA-801E-634DDDAF4B2B}" type="slidenum">
              <a:rPr lang="en-US" smtClean="0"/>
              <a:pPr/>
              <a:t>‹#›</a:t>
            </a:fld>
            <a:endParaRPr lang="en-US"/>
          </a:p>
        </p:txBody>
      </p:sp>
      <p:grpSp>
        <p:nvGrpSpPr>
          <p:cNvPr id="6" name="Group 5">
            <a:extLst>
              <a:ext uri="{FF2B5EF4-FFF2-40B4-BE49-F238E27FC236}">
                <a16:creationId xmlns:a16="http://schemas.microsoft.com/office/drawing/2014/main" id="{414F6352-DCB5-774A-BF95-DC75C18954AA}"/>
              </a:ext>
            </a:extLst>
          </p:cNvPr>
          <p:cNvGrpSpPr/>
          <p:nvPr userDrawn="1"/>
        </p:nvGrpSpPr>
        <p:grpSpPr>
          <a:xfrm flipV="1">
            <a:off x="-2584" y="5078697"/>
            <a:ext cx="9146584" cy="64804"/>
            <a:chOff x="8150" y="6785466"/>
            <a:chExt cx="10161000" cy="99920"/>
          </a:xfrm>
        </p:grpSpPr>
        <p:sp>
          <p:nvSpPr>
            <p:cNvPr id="7" name="Rectangle 6">
              <a:extLst>
                <a:ext uri="{FF2B5EF4-FFF2-40B4-BE49-F238E27FC236}">
                  <a16:creationId xmlns:a16="http://schemas.microsoft.com/office/drawing/2014/main" id="{4053D979-A08F-0042-BC84-64CE4298CF3B}"/>
                </a:ext>
              </a:extLst>
            </p:cNvPr>
            <p:cNvSpPr/>
            <p:nvPr/>
          </p:nvSpPr>
          <p:spPr>
            <a:xfrm rot="16200000">
              <a:off x="974290" y="5819326"/>
              <a:ext cx="99919" cy="2032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8" name="Rectangle 7">
              <a:extLst>
                <a:ext uri="{FF2B5EF4-FFF2-40B4-BE49-F238E27FC236}">
                  <a16:creationId xmlns:a16="http://schemas.microsoft.com/office/drawing/2014/main" id="{B32D3F93-79EC-2C40-9A58-5290967779E5}"/>
                </a:ext>
              </a:extLst>
            </p:cNvPr>
            <p:cNvSpPr/>
            <p:nvPr/>
          </p:nvSpPr>
          <p:spPr>
            <a:xfrm rot="16200000">
              <a:off x="3006490" y="5819326"/>
              <a:ext cx="99919" cy="203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10" name="Rectangle 9">
              <a:extLst>
                <a:ext uri="{FF2B5EF4-FFF2-40B4-BE49-F238E27FC236}">
                  <a16:creationId xmlns:a16="http://schemas.microsoft.com/office/drawing/2014/main" id="{7CEBA76E-0347-204A-83FE-F9D76A77EB39}"/>
                </a:ext>
              </a:extLst>
            </p:cNvPr>
            <p:cNvSpPr/>
            <p:nvPr/>
          </p:nvSpPr>
          <p:spPr>
            <a:xfrm rot="16200000">
              <a:off x="5038690" y="5819326"/>
              <a:ext cx="99919" cy="2032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ABC23D25-8CCE-FC41-B730-C9F3EA1C3ECA}"/>
                </a:ext>
              </a:extLst>
            </p:cNvPr>
            <p:cNvSpPr/>
            <p:nvPr/>
          </p:nvSpPr>
          <p:spPr>
            <a:xfrm rot="16200000">
              <a:off x="7070891" y="5819326"/>
              <a:ext cx="99919" cy="2032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13" name="Rectangle 12">
              <a:extLst>
                <a:ext uri="{FF2B5EF4-FFF2-40B4-BE49-F238E27FC236}">
                  <a16:creationId xmlns:a16="http://schemas.microsoft.com/office/drawing/2014/main" id="{88DB4F7D-FA04-A147-985B-55D73EC5B70B}"/>
                </a:ext>
              </a:extLst>
            </p:cNvPr>
            <p:cNvSpPr/>
            <p:nvPr/>
          </p:nvSpPr>
          <p:spPr>
            <a:xfrm rot="16200000">
              <a:off x="9103091" y="5819327"/>
              <a:ext cx="99918" cy="2032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12378482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6095B6-8579-524D-AB60-29D3A97C5461}"/>
              </a:ext>
            </a:extLst>
          </p:cNvPr>
          <p:cNvSpPr>
            <a:spLocks noGrp="1"/>
          </p:cNvSpPr>
          <p:nvPr>
            <p:ph type="sldNum" sz="quarter" idx="10"/>
          </p:nvPr>
        </p:nvSpPr>
        <p:spPr/>
        <p:txBody>
          <a:bodyPr/>
          <a:lstStyle/>
          <a:p>
            <a:fld id="{B6F15528-21DE-4FAA-801E-634DDDAF4B2B}" type="slidenum">
              <a:rPr lang="en-US" smtClean="0"/>
              <a:pPr/>
              <a:t>‹#›</a:t>
            </a:fld>
            <a:endParaRPr lang="en-US"/>
          </a:p>
        </p:txBody>
      </p:sp>
      <p:grpSp>
        <p:nvGrpSpPr>
          <p:cNvPr id="3" name="Group 2">
            <a:extLst>
              <a:ext uri="{FF2B5EF4-FFF2-40B4-BE49-F238E27FC236}">
                <a16:creationId xmlns:a16="http://schemas.microsoft.com/office/drawing/2014/main" id="{B445C62D-1366-D54B-BB3F-6920779B3F7B}"/>
              </a:ext>
            </a:extLst>
          </p:cNvPr>
          <p:cNvGrpSpPr/>
          <p:nvPr userDrawn="1"/>
        </p:nvGrpSpPr>
        <p:grpSpPr>
          <a:xfrm flipV="1">
            <a:off x="-2584" y="5078697"/>
            <a:ext cx="9146584" cy="64804"/>
            <a:chOff x="8150" y="6785466"/>
            <a:chExt cx="10161000" cy="99920"/>
          </a:xfrm>
        </p:grpSpPr>
        <p:sp>
          <p:nvSpPr>
            <p:cNvPr id="5" name="Rectangle 4">
              <a:extLst>
                <a:ext uri="{FF2B5EF4-FFF2-40B4-BE49-F238E27FC236}">
                  <a16:creationId xmlns:a16="http://schemas.microsoft.com/office/drawing/2014/main" id="{AFE80D3D-839B-8842-AEA9-2F5768FB1A69}"/>
                </a:ext>
              </a:extLst>
            </p:cNvPr>
            <p:cNvSpPr/>
            <p:nvPr/>
          </p:nvSpPr>
          <p:spPr>
            <a:xfrm rot="16200000">
              <a:off x="974290" y="5819326"/>
              <a:ext cx="99919" cy="2032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6" name="Rectangle 5">
              <a:extLst>
                <a:ext uri="{FF2B5EF4-FFF2-40B4-BE49-F238E27FC236}">
                  <a16:creationId xmlns:a16="http://schemas.microsoft.com/office/drawing/2014/main" id="{379B34D9-F889-2D47-88A8-8497B772A02C}"/>
                </a:ext>
              </a:extLst>
            </p:cNvPr>
            <p:cNvSpPr/>
            <p:nvPr/>
          </p:nvSpPr>
          <p:spPr>
            <a:xfrm rot="16200000">
              <a:off x="3006490" y="5819326"/>
              <a:ext cx="99919" cy="203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7" name="Rectangle 6">
              <a:extLst>
                <a:ext uri="{FF2B5EF4-FFF2-40B4-BE49-F238E27FC236}">
                  <a16:creationId xmlns:a16="http://schemas.microsoft.com/office/drawing/2014/main" id="{F0C04302-3FC4-304D-B5E5-A2F7DD2FF2B8}"/>
                </a:ext>
              </a:extLst>
            </p:cNvPr>
            <p:cNvSpPr/>
            <p:nvPr/>
          </p:nvSpPr>
          <p:spPr>
            <a:xfrm rot="16200000">
              <a:off x="5038690" y="5819326"/>
              <a:ext cx="99919" cy="2032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8" name="Rectangle 7">
              <a:extLst>
                <a:ext uri="{FF2B5EF4-FFF2-40B4-BE49-F238E27FC236}">
                  <a16:creationId xmlns:a16="http://schemas.microsoft.com/office/drawing/2014/main" id="{281F4DF4-08E2-6D4A-B343-D46935012FC7}"/>
                </a:ext>
              </a:extLst>
            </p:cNvPr>
            <p:cNvSpPr/>
            <p:nvPr/>
          </p:nvSpPr>
          <p:spPr>
            <a:xfrm rot="16200000">
              <a:off x="7070891" y="5819326"/>
              <a:ext cx="99919" cy="2032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9" name="Rectangle 8">
              <a:extLst>
                <a:ext uri="{FF2B5EF4-FFF2-40B4-BE49-F238E27FC236}">
                  <a16:creationId xmlns:a16="http://schemas.microsoft.com/office/drawing/2014/main" id="{F663AD28-8827-AB44-9920-3C3899E2A3F5}"/>
                </a:ext>
              </a:extLst>
            </p:cNvPr>
            <p:cNvSpPr/>
            <p:nvPr/>
          </p:nvSpPr>
          <p:spPr>
            <a:xfrm rot="16200000">
              <a:off x="9103091" y="5819327"/>
              <a:ext cx="99918" cy="2032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1610069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Slide Bulleted List 2">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1"/>
          </a:xfrm>
          <a:prstGeom prst="rect">
            <a:avLst/>
          </a:prstGeom>
        </p:spPr>
      </p:pic>
      <p:sp>
        <p:nvSpPr>
          <p:cNvPr id="12" name="Rectangle 11"/>
          <p:cNvSpPr/>
          <p:nvPr userDrawn="1"/>
        </p:nvSpPr>
        <p:spPr>
          <a:xfrm rot="5400000" flipH="1">
            <a:off x="3414338" y="-200483"/>
            <a:ext cx="3196041" cy="55042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latin typeface="Segoe UI Light" panose="020B0502040204020203" pitchFamily="34" charset="0"/>
            </a:endParaRPr>
          </a:p>
        </p:txBody>
      </p:sp>
      <p:sp>
        <p:nvSpPr>
          <p:cNvPr id="5" name="Slide Number Placeholder 4"/>
          <p:cNvSpPr>
            <a:spLocks noGrp="1"/>
          </p:cNvSpPr>
          <p:nvPr>
            <p:ph type="sldNum" sz="quarter" idx="11"/>
          </p:nvPr>
        </p:nvSpPr>
        <p:spPr>
          <a:xfrm>
            <a:off x="7007225" y="4867275"/>
            <a:ext cx="2133600" cy="273844"/>
          </a:xfrm>
        </p:spPr>
        <p:txBody>
          <a:bodyPr/>
          <a:lstStyle>
            <a:lvl1pPr>
              <a:defRPr sz="800">
                <a:solidFill>
                  <a:srgbClr val="343735"/>
                </a:solidFill>
                <a:latin typeface="Segoe UI" panose="020B0502040204020203" pitchFamily="34" charset="0"/>
              </a:defRPr>
            </a:lvl1pPr>
          </a:lstStyle>
          <a:p>
            <a:fld id="{02C8D0DF-C1CD-41D2-A83F-355550C212EF}" type="slidenum">
              <a:rPr lang="en-US" smtClean="0"/>
              <a:pPr/>
              <a:t>‹#›</a:t>
            </a:fld>
            <a:endParaRPr lang="en-US" dirty="0"/>
          </a:p>
        </p:txBody>
      </p:sp>
      <p:sp>
        <p:nvSpPr>
          <p:cNvPr id="17" name="Text Placeholder 16"/>
          <p:cNvSpPr>
            <a:spLocks noGrp="1"/>
          </p:cNvSpPr>
          <p:nvPr>
            <p:ph type="body" sz="quarter" idx="12" hasCustomPrompt="1"/>
          </p:nvPr>
        </p:nvSpPr>
        <p:spPr>
          <a:xfrm>
            <a:off x="4223656" y="1580085"/>
            <a:ext cx="3085681" cy="2512944"/>
          </a:xfrm>
          <a:prstGeom prst="rect">
            <a:avLst/>
          </a:prstGeom>
        </p:spPr>
        <p:txBody>
          <a:bodyPr lIns="0" tIns="0" rIns="0" bIns="0"/>
          <a:lstStyle>
            <a:lvl1pPr marL="285750" indent="-285750">
              <a:lnSpc>
                <a:spcPts val="1800"/>
              </a:lnSpc>
              <a:spcBef>
                <a:spcPts val="0"/>
              </a:spcBef>
              <a:spcAft>
                <a:spcPts val="1200"/>
              </a:spcAft>
              <a:buClr>
                <a:srgbClr val="0093D0"/>
              </a:buClr>
              <a:buFont typeface="Arial" panose="020B0604020202020204" pitchFamily="34" charset="0"/>
              <a:buChar char="•"/>
              <a:defRPr sz="1600">
                <a:latin typeface="Segoe UI" panose="020B0502040204020203" pitchFamily="34" charset="0"/>
                <a:cs typeface="Segoe UI" panose="020B0502040204020203" pitchFamily="34" charset="0"/>
              </a:defRPr>
            </a:lvl1pPr>
          </a:lstStyle>
          <a:p>
            <a:pPr lvl="0"/>
            <a:r>
              <a:rPr lang="en-US" dirty="0"/>
              <a:t>Click to add text</a:t>
            </a:r>
          </a:p>
        </p:txBody>
      </p:sp>
      <p:sp>
        <p:nvSpPr>
          <p:cNvPr id="13" name="Title 1"/>
          <p:cNvSpPr txBox="1">
            <a:spLocks/>
          </p:cNvSpPr>
          <p:nvPr userDrawn="1"/>
        </p:nvSpPr>
        <p:spPr>
          <a:xfrm>
            <a:off x="2260257" y="834961"/>
            <a:ext cx="1658936" cy="823489"/>
          </a:xfrm>
          <a:prstGeom prst="rect">
            <a:avLst/>
          </a:prstGeom>
        </p:spPr>
        <p:txBody>
          <a:bodyPr lIns="0" tIns="91440" rIns="0" bIns="0" anchor="ctr" anchorCtr="0"/>
          <a:lstStyle>
            <a:lvl1pPr algn="ctr" defTabSz="914400" rtl="0" eaLnBrk="1" latinLnBrk="0" hangingPunct="1">
              <a:lnSpc>
                <a:spcPts val="2900"/>
              </a:lnSpc>
              <a:spcBef>
                <a:spcPts val="0"/>
              </a:spcBef>
              <a:buNone/>
              <a:defRPr sz="2800" kern="1200">
                <a:solidFill>
                  <a:srgbClr val="343735"/>
                </a:solidFill>
                <a:latin typeface="Segoe UI" panose="020B0502040204020203" pitchFamily="34" charset="0"/>
                <a:ea typeface="+mj-ea"/>
                <a:cs typeface="Segoe UI" panose="020B0502040204020203" pitchFamily="34" charset="0"/>
              </a:defRPr>
            </a:lvl1pPr>
          </a:lstStyle>
          <a:p>
            <a:pPr algn="r"/>
            <a:br>
              <a:rPr lang="en-US" dirty="0"/>
            </a:br>
            <a:r>
              <a:rPr lang="en-US" dirty="0"/>
              <a:t>Agenda</a:t>
            </a:r>
            <a:br>
              <a:rPr lang="en-US" dirty="0"/>
            </a:br>
            <a:endParaRPr lang="en-US" dirty="0"/>
          </a:p>
        </p:txBody>
      </p:sp>
    </p:spTree>
    <p:extLst>
      <p:ext uri="{BB962C8B-B14F-4D97-AF65-F5344CB8AC3E}">
        <p14:creationId xmlns:p14="http://schemas.microsoft.com/office/powerpoint/2010/main" val="3824144262"/>
      </p:ext>
    </p:extLst>
  </p:cSld>
  <p:clrMapOvr>
    <a:masterClrMapping/>
  </p:clrMapOvr>
  <p:transition>
    <p:fade/>
  </p:transition>
  <p:extLst>
    <p:ext uri="{DCECCB84-F9BA-43D5-87BE-67443E8EF086}">
      <p15:sldGuideLst xmlns:p15="http://schemas.microsoft.com/office/powerpoint/2012/main">
        <p15:guide id="1" orient="horz" pos="756">
          <p15:clr>
            <a:srgbClr val="FBAE40"/>
          </p15:clr>
        </p15:guide>
        <p15:guide id="2" pos="1152">
          <p15:clr>
            <a:srgbClr val="FBAE40"/>
          </p15:clr>
        </p15:guide>
        <p15:guide id="3" pos="576">
          <p15:clr>
            <a:srgbClr val="FBAE40"/>
          </p15:clr>
        </p15:guide>
        <p15:guide id="4" pos="5184">
          <p15:clr>
            <a:srgbClr val="FBAE40"/>
          </p15:clr>
        </p15:guide>
        <p15:guide id="5" orient="horz" pos="540">
          <p15:clr>
            <a:srgbClr val="FBAE40"/>
          </p15:clr>
        </p15:guide>
        <p15:guide id="8" pos="288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6095B6-8579-524D-AB60-29D3A97C5461}"/>
              </a:ext>
            </a:extLst>
          </p:cNvPr>
          <p:cNvSpPr>
            <a:spLocks noGrp="1"/>
          </p:cNvSpPr>
          <p:nvPr>
            <p:ph type="sldNum" sz="quarter" idx="10"/>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16707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3147" y="-792"/>
            <a:ext cx="8317706" cy="1735533"/>
          </a:xfrm>
          <a:prstGeom prst="rect">
            <a:avLst/>
          </a:prstGeom>
        </p:spPr>
        <p:txBody>
          <a:bodyPr/>
          <a:lstStyle>
            <a:lvl1pPr>
              <a:defRPr b="0" i="0">
                <a:latin typeface="Segoe UI Light" charset="0"/>
                <a:ea typeface="Segoe UI Light" charset="0"/>
                <a:cs typeface="Segoe UI Light" charset="0"/>
              </a:defRPr>
            </a:lvl1pPr>
          </a:lstStyle>
          <a:p>
            <a:r>
              <a:rPr lang="en-US" dirty="0"/>
              <a:t>Click to edit Master title style</a:t>
            </a:r>
          </a:p>
        </p:txBody>
      </p:sp>
      <p:sp>
        <p:nvSpPr>
          <p:cNvPr id="7" name="Slide Number Placeholder 6">
            <a:extLst>
              <a:ext uri="{FF2B5EF4-FFF2-40B4-BE49-F238E27FC236}">
                <a16:creationId xmlns:a16="http://schemas.microsoft.com/office/drawing/2014/main" id="{0F4347F8-862C-1F46-B4B5-00319B95C9D5}"/>
              </a:ext>
            </a:extLst>
          </p:cNvPr>
          <p:cNvSpPr>
            <a:spLocks noGrp="1"/>
          </p:cNvSpPr>
          <p:nvPr>
            <p:ph type="sldNum" sz="quarter" idx="10"/>
          </p:nvPr>
        </p:nvSpPr>
        <p:spPr/>
        <p:txBody>
          <a:bodyPr/>
          <a:lstStyle/>
          <a:p>
            <a:fld id="{B6F15528-21DE-4FAA-801E-634DDDAF4B2B}" type="slidenum">
              <a:rPr lang="en-US" smtClean="0"/>
              <a:pPr/>
              <a:t>‹#›</a:t>
            </a:fld>
            <a:endParaRPr lang="en-US"/>
          </a:p>
        </p:txBody>
      </p:sp>
      <p:grpSp>
        <p:nvGrpSpPr>
          <p:cNvPr id="4" name="Group 3">
            <a:extLst>
              <a:ext uri="{FF2B5EF4-FFF2-40B4-BE49-F238E27FC236}">
                <a16:creationId xmlns:a16="http://schemas.microsoft.com/office/drawing/2014/main" id="{9C626AD7-91C9-DA4D-B1E9-EA46FB89D179}"/>
              </a:ext>
            </a:extLst>
          </p:cNvPr>
          <p:cNvGrpSpPr/>
          <p:nvPr userDrawn="1"/>
        </p:nvGrpSpPr>
        <p:grpSpPr>
          <a:xfrm flipV="1">
            <a:off x="-2584" y="1669938"/>
            <a:ext cx="9146584" cy="64804"/>
            <a:chOff x="8150" y="6785466"/>
            <a:chExt cx="10161000" cy="99920"/>
          </a:xfrm>
        </p:grpSpPr>
        <p:sp>
          <p:nvSpPr>
            <p:cNvPr id="5" name="Rectangle 4">
              <a:extLst>
                <a:ext uri="{FF2B5EF4-FFF2-40B4-BE49-F238E27FC236}">
                  <a16:creationId xmlns:a16="http://schemas.microsoft.com/office/drawing/2014/main" id="{F41ED637-D6A1-6544-AE8F-BC43A6DFD39A}"/>
                </a:ext>
              </a:extLst>
            </p:cNvPr>
            <p:cNvSpPr/>
            <p:nvPr/>
          </p:nvSpPr>
          <p:spPr>
            <a:xfrm rot="16200000">
              <a:off x="974290" y="5819326"/>
              <a:ext cx="99919" cy="2032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6" name="Rectangle 5">
              <a:extLst>
                <a:ext uri="{FF2B5EF4-FFF2-40B4-BE49-F238E27FC236}">
                  <a16:creationId xmlns:a16="http://schemas.microsoft.com/office/drawing/2014/main" id="{91469341-5F80-2447-93DC-9CEE183A8EAA}"/>
                </a:ext>
              </a:extLst>
            </p:cNvPr>
            <p:cNvSpPr/>
            <p:nvPr/>
          </p:nvSpPr>
          <p:spPr>
            <a:xfrm rot="16200000">
              <a:off x="3006490" y="5819326"/>
              <a:ext cx="99919" cy="203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8" name="Rectangle 7">
              <a:extLst>
                <a:ext uri="{FF2B5EF4-FFF2-40B4-BE49-F238E27FC236}">
                  <a16:creationId xmlns:a16="http://schemas.microsoft.com/office/drawing/2014/main" id="{02F572E6-B75B-1E4E-86B4-E46E6340A807}"/>
                </a:ext>
              </a:extLst>
            </p:cNvPr>
            <p:cNvSpPr/>
            <p:nvPr/>
          </p:nvSpPr>
          <p:spPr>
            <a:xfrm rot="16200000">
              <a:off x="5038690" y="5819326"/>
              <a:ext cx="99919" cy="2032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9" name="Rectangle 8">
              <a:extLst>
                <a:ext uri="{FF2B5EF4-FFF2-40B4-BE49-F238E27FC236}">
                  <a16:creationId xmlns:a16="http://schemas.microsoft.com/office/drawing/2014/main" id="{1761D3EF-8C8D-664A-8B9A-E86FA559A7F7}"/>
                </a:ext>
              </a:extLst>
            </p:cNvPr>
            <p:cNvSpPr/>
            <p:nvPr/>
          </p:nvSpPr>
          <p:spPr>
            <a:xfrm rot="16200000">
              <a:off x="7070891" y="5819326"/>
              <a:ext cx="99919" cy="2032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10" name="Rectangle 9">
              <a:extLst>
                <a:ext uri="{FF2B5EF4-FFF2-40B4-BE49-F238E27FC236}">
                  <a16:creationId xmlns:a16="http://schemas.microsoft.com/office/drawing/2014/main" id="{010FB3DD-6444-AB41-82D6-A3C29681108A}"/>
                </a:ext>
              </a:extLst>
            </p:cNvPr>
            <p:cNvSpPr/>
            <p:nvPr/>
          </p:nvSpPr>
          <p:spPr>
            <a:xfrm rot="16200000">
              <a:off x="9103091" y="5819327"/>
              <a:ext cx="99918" cy="2032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21458588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11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3147" y="-792"/>
            <a:ext cx="8317706" cy="1735533"/>
          </a:xfrm>
          <a:prstGeom prst="rect">
            <a:avLst/>
          </a:prstGeom>
        </p:spPr>
        <p:txBody>
          <a:bodyPr/>
          <a:lstStyle>
            <a:lvl1pPr>
              <a:defRPr b="0" i="0">
                <a:latin typeface="Segoe UI Light" charset="0"/>
                <a:ea typeface="Segoe UI Light" charset="0"/>
                <a:cs typeface="Segoe UI Light" charset="0"/>
              </a:defRPr>
            </a:lvl1pPr>
          </a:lstStyle>
          <a:p>
            <a:r>
              <a:rPr lang="en-US" dirty="0"/>
              <a:t>Click to edit Master title style</a:t>
            </a:r>
          </a:p>
        </p:txBody>
      </p:sp>
      <p:sp>
        <p:nvSpPr>
          <p:cNvPr id="3" name="Content Placeholder 2"/>
          <p:cNvSpPr>
            <a:spLocks noGrp="1"/>
          </p:cNvSpPr>
          <p:nvPr>
            <p:ph idx="1"/>
          </p:nvPr>
        </p:nvSpPr>
        <p:spPr>
          <a:xfrm>
            <a:off x="413147" y="1744009"/>
            <a:ext cx="8317706" cy="2892221"/>
          </a:xfrm>
        </p:spPr>
        <p:txBody>
          <a:bodyPr/>
          <a:lstStyle>
            <a:lvl1pPr>
              <a:defRPr b="0" i="0">
                <a:latin typeface="Segoe UI Light" charset="0"/>
                <a:ea typeface="Segoe UI Light" charset="0"/>
                <a:cs typeface="Segoe UI Light" charset="0"/>
              </a:defRPr>
            </a:lvl1pPr>
            <a:lvl2pPr>
              <a:defRPr b="0" i="0">
                <a:latin typeface="Segoe UI Light" charset="0"/>
                <a:ea typeface="Segoe UI Light" charset="0"/>
                <a:cs typeface="Segoe UI Light" charset="0"/>
              </a:defRPr>
            </a:lvl2pPr>
            <a:lvl3pPr>
              <a:defRPr b="0" i="0">
                <a:latin typeface="Segoe UI Light" charset="0"/>
                <a:ea typeface="Segoe UI Light" charset="0"/>
                <a:cs typeface="Segoe UI Light" charset="0"/>
              </a:defRPr>
            </a:lvl3pPr>
            <a:lvl4pPr>
              <a:defRPr b="0" i="0">
                <a:latin typeface="Segoe UI Light" charset="0"/>
                <a:ea typeface="Segoe UI Light" charset="0"/>
                <a:cs typeface="Segoe UI Light" charset="0"/>
              </a:defRPr>
            </a:lvl4pPr>
            <a:lvl5pPr>
              <a:defRPr b="0" i="0">
                <a:latin typeface="Segoe UI Light" charset="0"/>
                <a:ea typeface="Segoe UI Light" charset="0"/>
                <a:cs typeface="Segoe UI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F4347F8-862C-1F46-B4B5-00319B95C9D5}"/>
              </a:ext>
            </a:extLst>
          </p:cNvPr>
          <p:cNvSpPr>
            <a:spLocks noGrp="1"/>
          </p:cNvSpPr>
          <p:nvPr>
            <p:ph type="sldNum" sz="quarter" idx="10"/>
          </p:nvPr>
        </p:nvSpPr>
        <p:spPr/>
        <p:txBody>
          <a:bodyPr/>
          <a:lstStyle/>
          <a:p>
            <a:fld id="{B6F15528-21DE-4FAA-801E-634DDDAF4B2B}" type="slidenum">
              <a:rPr lang="en-US" smtClean="0"/>
              <a:pPr/>
              <a:t>‹#›</a:t>
            </a:fld>
            <a:endParaRPr lang="en-US"/>
          </a:p>
        </p:txBody>
      </p:sp>
      <p:grpSp>
        <p:nvGrpSpPr>
          <p:cNvPr id="5" name="Group 4">
            <a:extLst>
              <a:ext uri="{FF2B5EF4-FFF2-40B4-BE49-F238E27FC236}">
                <a16:creationId xmlns:a16="http://schemas.microsoft.com/office/drawing/2014/main" id="{22B6A4C5-CA6B-E841-AB6C-7F164D9208AE}"/>
              </a:ext>
            </a:extLst>
          </p:cNvPr>
          <p:cNvGrpSpPr/>
          <p:nvPr userDrawn="1"/>
        </p:nvGrpSpPr>
        <p:grpSpPr>
          <a:xfrm flipV="1">
            <a:off x="-2584" y="1669938"/>
            <a:ext cx="9146584" cy="64804"/>
            <a:chOff x="8150" y="6785466"/>
            <a:chExt cx="10161000" cy="99920"/>
          </a:xfrm>
        </p:grpSpPr>
        <p:sp>
          <p:nvSpPr>
            <p:cNvPr id="6" name="Rectangle 5">
              <a:extLst>
                <a:ext uri="{FF2B5EF4-FFF2-40B4-BE49-F238E27FC236}">
                  <a16:creationId xmlns:a16="http://schemas.microsoft.com/office/drawing/2014/main" id="{1552F31C-6FF7-9641-9037-DF0BFA998AB1}"/>
                </a:ext>
              </a:extLst>
            </p:cNvPr>
            <p:cNvSpPr/>
            <p:nvPr/>
          </p:nvSpPr>
          <p:spPr>
            <a:xfrm rot="16200000">
              <a:off x="974290" y="5819326"/>
              <a:ext cx="99919" cy="2032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8" name="Rectangle 7">
              <a:extLst>
                <a:ext uri="{FF2B5EF4-FFF2-40B4-BE49-F238E27FC236}">
                  <a16:creationId xmlns:a16="http://schemas.microsoft.com/office/drawing/2014/main" id="{852600B6-3F7D-5B41-A27B-02C1EF839396}"/>
                </a:ext>
              </a:extLst>
            </p:cNvPr>
            <p:cNvSpPr/>
            <p:nvPr/>
          </p:nvSpPr>
          <p:spPr>
            <a:xfrm rot="16200000">
              <a:off x="3006490" y="5819326"/>
              <a:ext cx="99919" cy="203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9" name="Rectangle 8">
              <a:extLst>
                <a:ext uri="{FF2B5EF4-FFF2-40B4-BE49-F238E27FC236}">
                  <a16:creationId xmlns:a16="http://schemas.microsoft.com/office/drawing/2014/main" id="{B3D97DE5-EC62-B547-B12B-AA54A7C8473C}"/>
                </a:ext>
              </a:extLst>
            </p:cNvPr>
            <p:cNvSpPr/>
            <p:nvPr/>
          </p:nvSpPr>
          <p:spPr>
            <a:xfrm rot="16200000">
              <a:off x="5038690" y="5819326"/>
              <a:ext cx="99919" cy="2032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10" name="Rectangle 9">
              <a:extLst>
                <a:ext uri="{FF2B5EF4-FFF2-40B4-BE49-F238E27FC236}">
                  <a16:creationId xmlns:a16="http://schemas.microsoft.com/office/drawing/2014/main" id="{85F748B2-1D4E-2340-85D7-C4763F93B92E}"/>
                </a:ext>
              </a:extLst>
            </p:cNvPr>
            <p:cNvSpPr/>
            <p:nvPr/>
          </p:nvSpPr>
          <p:spPr>
            <a:xfrm rot="16200000">
              <a:off x="7070891" y="5819326"/>
              <a:ext cx="99919" cy="2032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0C897F2F-7D13-CE44-9924-3C143BFE5394}"/>
                </a:ext>
              </a:extLst>
            </p:cNvPr>
            <p:cNvSpPr/>
            <p:nvPr/>
          </p:nvSpPr>
          <p:spPr>
            <a:xfrm rot="16200000">
              <a:off x="9103091" y="5819327"/>
              <a:ext cx="99918" cy="2032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34804855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11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3147" y="-792"/>
            <a:ext cx="8317706" cy="1735533"/>
          </a:xfrm>
          <a:prstGeom prst="rect">
            <a:avLst/>
          </a:prstGeom>
        </p:spPr>
        <p:txBody>
          <a:bodyPr/>
          <a:lstStyle>
            <a:lvl1pPr>
              <a:defRPr b="0" i="0">
                <a:latin typeface="Segoe UI Light" charset="0"/>
                <a:ea typeface="Segoe UI Light" charset="0"/>
                <a:cs typeface="Segoe UI Light" charset="0"/>
              </a:defRPr>
            </a:lvl1pPr>
          </a:lstStyle>
          <a:p>
            <a:r>
              <a:rPr lang="en-US" dirty="0"/>
              <a:t>Click to edit Master title style</a:t>
            </a:r>
          </a:p>
        </p:txBody>
      </p:sp>
      <p:sp>
        <p:nvSpPr>
          <p:cNvPr id="3" name="Content Placeholder 2"/>
          <p:cNvSpPr>
            <a:spLocks noGrp="1"/>
          </p:cNvSpPr>
          <p:nvPr>
            <p:ph idx="1"/>
          </p:nvPr>
        </p:nvSpPr>
        <p:spPr>
          <a:xfrm>
            <a:off x="413147" y="1744009"/>
            <a:ext cx="8317706" cy="2892221"/>
          </a:xfrm>
        </p:spPr>
        <p:txBody>
          <a:bodyPr/>
          <a:lstStyle>
            <a:lvl1pPr>
              <a:defRPr b="0" i="0">
                <a:latin typeface="Segoe UI Light" charset="0"/>
                <a:ea typeface="Segoe UI Light" charset="0"/>
                <a:cs typeface="Segoe UI Light" charset="0"/>
              </a:defRPr>
            </a:lvl1pPr>
            <a:lvl2pPr>
              <a:defRPr b="0" i="0">
                <a:latin typeface="Segoe UI Light" charset="0"/>
                <a:ea typeface="Segoe UI Light" charset="0"/>
                <a:cs typeface="Segoe UI Light" charset="0"/>
              </a:defRPr>
            </a:lvl2pPr>
            <a:lvl3pPr>
              <a:defRPr b="0" i="0">
                <a:latin typeface="Segoe UI Light" charset="0"/>
                <a:ea typeface="Segoe UI Light" charset="0"/>
                <a:cs typeface="Segoe UI Light" charset="0"/>
              </a:defRPr>
            </a:lvl3pPr>
            <a:lvl4pPr>
              <a:defRPr b="0" i="0">
                <a:latin typeface="Segoe UI Light" charset="0"/>
                <a:ea typeface="Segoe UI Light" charset="0"/>
                <a:cs typeface="Segoe UI Light" charset="0"/>
              </a:defRPr>
            </a:lvl4pPr>
            <a:lvl5pPr>
              <a:defRPr b="0" i="0">
                <a:latin typeface="Segoe UI Light" charset="0"/>
                <a:ea typeface="Segoe UI Light" charset="0"/>
                <a:cs typeface="Segoe UI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F4347F8-862C-1F46-B4B5-00319B95C9D5}"/>
              </a:ext>
            </a:extLst>
          </p:cNvPr>
          <p:cNvSpPr>
            <a:spLocks noGrp="1"/>
          </p:cNvSpPr>
          <p:nvPr>
            <p:ph type="sldNum" sz="quarter" idx="10"/>
          </p:nvPr>
        </p:nvSpPr>
        <p:spPr/>
        <p:txBody>
          <a:bodyPr/>
          <a:lstStyle/>
          <a:p>
            <a:fld id="{B6F15528-21DE-4FAA-801E-634DDDAF4B2B}" type="slidenum">
              <a:rPr lang="en-US" smtClean="0"/>
              <a:pPr/>
              <a:t>‹#›</a:t>
            </a:fld>
            <a:endParaRPr lang="en-US"/>
          </a:p>
        </p:txBody>
      </p:sp>
      <p:sp>
        <p:nvSpPr>
          <p:cNvPr id="5" name="Text Placeholder 10">
            <a:extLst>
              <a:ext uri="{FF2B5EF4-FFF2-40B4-BE49-F238E27FC236}">
                <a16:creationId xmlns:a16="http://schemas.microsoft.com/office/drawing/2014/main" id="{D0959983-1449-3743-B3DD-05293375AC19}"/>
              </a:ext>
            </a:extLst>
          </p:cNvPr>
          <p:cNvSpPr>
            <a:spLocks noGrp="1"/>
          </p:cNvSpPr>
          <p:nvPr>
            <p:ph type="body" sz="quarter" idx="13" hasCustomPrompt="1"/>
          </p:nvPr>
        </p:nvSpPr>
        <p:spPr>
          <a:xfrm>
            <a:off x="413148" y="1036380"/>
            <a:ext cx="8317706" cy="330620"/>
          </a:xfrm>
        </p:spPr>
        <p:txBody>
          <a:bodyPr anchor="ctr">
            <a:normAutofit/>
          </a:bodyPr>
          <a:lstStyle>
            <a:lvl1pPr marL="0" indent="0" algn="ctr">
              <a:buNone/>
              <a:defRPr sz="1800" baseline="0">
                <a:solidFill>
                  <a:schemeClr val="bg2">
                    <a:lumMod val="50000"/>
                  </a:schemeClr>
                </a:solidFill>
              </a:defRPr>
            </a:lvl1pPr>
          </a:lstStyle>
          <a:p>
            <a:pPr lvl="0"/>
            <a:r>
              <a:rPr lang="en-US" dirty="0"/>
              <a:t>Click to add subtitle</a:t>
            </a:r>
          </a:p>
        </p:txBody>
      </p:sp>
      <p:grpSp>
        <p:nvGrpSpPr>
          <p:cNvPr id="6" name="Group 5">
            <a:extLst>
              <a:ext uri="{FF2B5EF4-FFF2-40B4-BE49-F238E27FC236}">
                <a16:creationId xmlns:a16="http://schemas.microsoft.com/office/drawing/2014/main" id="{58FBC42D-89D4-554A-B3E8-3CC011726B4C}"/>
              </a:ext>
            </a:extLst>
          </p:cNvPr>
          <p:cNvGrpSpPr/>
          <p:nvPr userDrawn="1"/>
        </p:nvGrpSpPr>
        <p:grpSpPr>
          <a:xfrm flipV="1">
            <a:off x="-2584" y="1669938"/>
            <a:ext cx="9146584" cy="64804"/>
            <a:chOff x="8150" y="6785466"/>
            <a:chExt cx="10161000" cy="99920"/>
          </a:xfrm>
        </p:grpSpPr>
        <p:sp>
          <p:nvSpPr>
            <p:cNvPr id="8" name="Rectangle 7">
              <a:extLst>
                <a:ext uri="{FF2B5EF4-FFF2-40B4-BE49-F238E27FC236}">
                  <a16:creationId xmlns:a16="http://schemas.microsoft.com/office/drawing/2014/main" id="{5E8B7569-3188-E34A-9140-8046D2620EFD}"/>
                </a:ext>
              </a:extLst>
            </p:cNvPr>
            <p:cNvSpPr/>
            <p:nvPr/>
          </p:nvSpPr>
          <p:spPr>
            <a:xfrm rot="16200000">
              <a:off x="974290" y="5819326"/>
              <a:ext cx="99919" cy="2032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9" name="Rectangle 8">
              <a:extLst>
                <a:ext uri="{FF2B5EF4-FFF2-40B4-BE49-F238E27FC236}">
                  <a16:creationId xmlns:a16="http://schemas.microsoft.com/office/drawing/2014/main" id="{BF35CA46-16E2-3344-BD47-039087012EE4}"/>
                </a:ext>
              </a:extLst>
            </p:cNvPr>
            <p:cNvSpPr/>
            <p:nvPr/>
          </p:nvSpPr>
          <p:spPr>
            <a:xfrm rot="16200000">
              <a:off x="3006490" y="5819326"/>
              <a:ext cx="99919" cy="203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10" name="Rectangle 9">
              <a:extLst>
                <a:ext uri="{FF2B5EF4-FFF2-40B4-BE49-F238E27FC236}">
                  <a16:creationId xmlns:a16="http://schemas.microsoft.com/office/drawing/2014/main" id="{FE83E9DE-832D-AD4B-8FBC-78F0936F3BB9}"/>
                </a:ext>
              </a:extLst>
            </p:cNvPr>
            <p:cNvSpPr/>
            <p:nvPr/>
          </p:nvSpPr>
          <p:spPr>
            <a:xfrm rot="16200000">
              <a:off x="5038690" y="5819326"/>
              <a:ext cx="99919" cy="2032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855AA6E0-3835-1A46-99C2-499257CA9FC2}"/>
                </a:ext>
              </a:extLst>
            </p:cNvPr>
            <p:cNvSpPr/>
            <p:nvPr/>
          </p:nvSpPr>
          <p:spPr>
            <a:xfrm rot="16200000">
              <a:off x="7070891" y="5819326"/>
              <a:ext cx="99919" cy="2032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12" name="Rectangle 11">
              <a:extLst>
                <a:ext uri="{FF2B5EF4-FFF2-40B4-BE49-F238E27FC236}">
                  <a16:creationId xmlns:a16="http://schemas.microsoft.com/office/drawing/2014/main" id="{641B22B2-70E8-7746-8184-1B507F93DD53}"/>
                </a:ext>
              </a:extLst>
            </p:cNvPr>
            <p:cNvSpPr/>
            <p:nvPr/>
          </p:nvSpPr>
          <p:spPr>
            <a:xfrm rot="16200000">
              <a:off x="9103091" y="5819327"/>
              <a:ext cx="99918" cy="2032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2784640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11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13147" y="-791"/>
            <a:ext cx="8317706" cy="1330720"/>
          </a:xfrm>
          <a:prstGeom prst="rect">
            <a:avLst/>
          </a:prstGeo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50D86B53-83D0-2449-9C81-D3F228BCF97B}"/>
              </a:ext>
            </a:extLst>
          </p:cNvPr>
          <p:cNvSpPr>
            <a:spLocks noGrp="1"/>
          </p:cNvSpPr>
          <p:nvPr>
            <p:ph type="sldNum" sz="quarter" idx="10"/>
          </p:nvPr>
        </p:nvSpPr>
        <p:spPr/>
        <p:txBody>
          <a:bodyPr/>
          <a:lstStyle/>
          <a:p>
            <a:fld id="{B6F15528-21DE-4FAA-801E-634DDDAF4B2B}" type="slidenum">
              <a:rPr lang="en-US" smtClean="0"/>
              <a:pPr/>
              <a:t>‹#›</a:t>
            </a:fld>
            <a:endParaRPr lang="en-US"/>
          </a:p>
        </p:txBody>
      </p:sp>
      <p:grpSp>
        <p:nvGrpSpPr>
          <p:cNvPr id="4" name="Group 3">
            <a:extLst>
              <a:ext uri="{FF2B5EF4-FFF2-40B4-BE49-F238E27FC236}">
                <a16:creationId xmlns:a16="http://schemas.microsoft.com/office/drawing/2014/main" id="{71FB27DD-56A2-8043-A220-2FBA265BBB8B}"/>
              </a:ext>
            </a:extLst>
          </p:cNvPr>
          <p:cNvGrpSpPr/>
          <p:nvPr userDrawn="1"/>
        </p:nvGrpSpPr>
        <p:grpSpPr>
          <a:xfrm flipV="1">
            <a:off x="-2584" y="1265125"/>
            <a:ext cx="9146584" cy="64804"/>
            <a:chOff x="8150" y="6785466"/>
            <a:chExt cx="10161000" cy="99920"/>
          </a:xfrm>
        </p:grpSpPr>
        <p:sp>
          <p:nvSpPr>
            <p:cNvPr id="5" name="Rectangle 4">
              <a:extLst>
                <a:ext uri="{FF2B5EF4-FFF2-40B4-BE49-F238E27FC236}">
                  <a16:creationId xmlns:a16="http://schemas.microsoft.com/office/drawing/2014/main" id="{B1669C69-DF83-3F46-BF2F-A9E9A40E66EB}"/>
                </a:ext>
              </a:extLst>
            </p:cNvPr>
            <p:cNvSpPr/>
            <p:nvPr/>
          </p:nvSpPr>
          <p:spPr>
            <a:xfrm rot="16200000">
              <a:off x="974290" y="5819326"/>
              <a:ext cx="99919" cy="2032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7" name="Rectangle 6">
              <a:extLst>
                <a:ext uri="{FF2B5EF4-FFF2-40B4-BE49-F238E27FC236}">
                  <a16:creationId xmlns:a16="http://schemas.microsoft.com/office/drawing/2014/main" id="{9C8BE22A-A3FB-D241-A538-C59A4C64BA77}"/>
                </a:ext>
              </a:extLst>
            </p:cNvPr>
            <p:cNvSpPr/>
            <p:nvPr/>
          </p:nvSpPr>
          <p:spPr>
            <a:xfrm rot="16200000">
              <a:off x="3006490" y="5819326"/>
              <a:ext cx="99919" cy="203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8" name="Rectangle 7">
              <a:extLst>
                <a:ext uri="{FF2B5EF4-FFF2-40B4-BE49-F238E27FC236}">
                  <a16:creationId xmlns:a16="http://schemas.microsoft.com/office/drawing/2014/main" id="{E9C62711-1513-B84C-98B5-1D3063632B2B}"/>
                </a:ext>
              </a:extLst>
            </p:cNvPr>
            <p:cNvSpPr/>
            <p:nvPr/>
          </p:nvSpPr>
          <p:spPr>
            <a:xfrm rot="16200000">
              <a:off x="5038690" y="5819326"/>
              <a:ext cx="99919" cy="2032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9" name="Rectangle 8">
              <a:extLst>
                <a:ext uri="{FF2B5EF4-FFF2-40B4-BE49-F238E27FC236}">
                  <a16:creationId xmlns:a16="http://schemas.microsoft.com/office/drawing/2014/main" id="{1EF2C44F-59ED-9541-8C2F-654E0A14F919}"/>
                </a:ext>
              </a:extLst>
            </p:cNvPr>
            <p:cNvSpPr/>
            <p:nvPr/>
          </p:nvSpPr>
          <p:spPr>
            <a:xfrm rot="16200000">
              <a:off x="7070891" y="5819326"/>
              <a:ext cx="99919" cy="2032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10" name="Rectangle 9">
              <a:extLst>
                <a:ext uri="{FF2B5EF4-FFF2-40B4-BE49-F238E27FC236}">
                  <a16:creationId xmlns:a16="http://schemas.microsoft.com/office/drawing/2014/main" id="{E7508A9F-11CF-404C-A8CD-59912AEF24B1}"/>
                </a:ext>
              </a:extLst>
            </p:cNvPr>
            <p:cNvSpPr/>
            <p:nvPr/>
          </p:nvSpPr>
          <p:spPr>
            <a:xfrm rot="16200000">
              <a:off x="9103091" y="5819327"/>
              <a:ext cx="99918" cy="2032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6301969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3147" y="-791"/>
            <a:ext cx="8317707" cy="1330720"/>
          </a:xfrm>
          <a:prstGeom prst="rect">
            <a:avLst/>
          </a:prstGeom>
        </p:spPr>
        <p:txBody>
          <a:bodyPr/>
          <a:lstStyle>
            <a:lvl1pPr>
              <a:defRPr b="0" i="0">
                <a:latin typeface="Segoe UI Light" charset="0"/>
                <a:ea typeface="Segoe UI Light" charset="0"/>
                <a:cs typeface="Segoe UI Light" charset="0"/>
              </a:defRPr>
            </a:lvl1pPr>
          </a:lstStyle>
          <a:p>
            <a:r>
              <a:rPr lang="en-US" dirty="0"/>
              <a:t>Click to edit Master title style</a:t>
            </a:r>
          </a:p>
        </p:txBody>
      </p:sp>
      <p:sp>
        <p:nvSpPr>
          <p:cNvPr id="3" name="Content Placeholder 2"/>
          <p:cNvSpPr>
            <a:spLocks noGrp="1"/>
          </p:cNvSpPr>
          <p:nvPr>
            <p:ph idx="1"/>
          </p:nvPr>
        </p:nvSpPr>
        <p:spPr>
          <a:xfrm>
            <a:off x="413147" y="1329929"/>
            <a:ext cx="8317707" cy="3264695"/>
          </a:xfrm>
        </p:spPr>
        <p:txBody>
          <a:bodyPr/>
          <a:lstStyle>
            <a:lvl1pPr>
              <a:defRPr b="0" i="0">
                <a:latin typeface="Segoe UI Light" charset="0"/>
                <a:ea typeface="Segoe UI Light" charset="0"/>
                <a:cs typeface="Segoe UI Light" charset="0"/>
              </a:defRPr>
            </a:lvl1pPr>
            <a:lvl2pPr>
              <a:defRPr b="0" i="0">
                <a:latin typeface="Segoe UI Light" charset="0"/>
                <a:ea typeface="Segoe UI Light" charset="0"/>
                <a:cs typeface="Segoe UI Light" charset="0"/>
              </a:defRPr>
            </a:lvl2pPr>
            <a:lvl3pPr>
              <a:defRPr b="0" i="0">
                <a:latin typeface="Segoe UI Light" charset="0"/>
                <a:ea typeface="Segoe UI Light" charset="0"/>
                <a:cs typeface="Segoe UI Light" charset="0"/>
              </a:defRPr>
            </a:lvl3pPr>
            <a:lvl4pPr>
              <a:defRPr b="0" i="0">
                <a:latin typeface="Segoe UI Light" charset="0"/>
                <a:ea typeface="Segoe UI Light" charset="0"/>
                <a:cs typeface="Segoe UI Light" charset="0"/>
              </a:defRPr>
            </a:lvl4pPr>
            <a:lvl5pPr>
              <a:defRPr b="0" i="0">
                <a:latin typeface="Segoe UI Light" charset="0"/>
                <a:ea typeface="Segoe UI Light" charset="0"/>
                <a:cs typeface="Segoe UI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AB665B3-997F-DD42-9A71-2DCEF4A4F714}"/>
              </a:ext>
            </a:extLst>
          </p:cNvPr>
          <p:cNvSpPr>
            <a:spLocks noGrp="1"/>
          </p:cNvSpPr>
          <p:nvPr>
            <p:ph type="sldNum" sz="quarter" idx="10"/>
          </p:nvPr>
        </p:nvSpPr>
        <p:spPr/>
        <p:txBody>
          <a:bodyPr/>
          <a:lstStyle/>
          <a:p>
            <a:fld id="{B6F15528-21DE-4FAA-801E-634DDDAF4B2B}" type="slidenum">
              <a:rPr lang="en-US" smtClean="0"/>
              <a:pPr/>
              <a:t>‹#›</a:t>
            </a:fld>
            <a:endParaRPr lang="en-US"/>
          </a:p>
        </p:txBody>
      </p:sp>
      <p:grpSp>
        <p:nvGrpSpPr>
          <p:cNvPr id="5" name="Group 4">
            <a:extLst>
              <a:ext uri="{FF2B5EF4-FFF2-40B4-BE49-F238E27FC236}">
                <a16:creationId xmlns:a16="http://schemas.microsoft.com/office/drawing/2014/main" id="{AAB9D5D2-D515-FF4F-940B-D5CC4B861764}"/>
              </a:ext>
            </a:extLst>
          </p:cNvPr>
          <p:cNvGrpSpPr/>
          <p:nvPr userDrawn="1"/>
        </p:nvGrpSpPr>
        <p:grpSpPr>
          <a:xfrm flipV="1">
            <a:off x="-2584" y="1265125"/>
            <a:ext cx="9146584" cy="64804"/>
            <a:chOff x="8150" y="6785466"/>
            <a:chExt cx="10161000" cy="99920"/>
          </a:xfrm>
        </p:grpSpPr>
        <p:sp>
          <p:nvSpPr>
            <p:cNvPr id="6" name="Rectangle 5">
              <a:extLst>
                <a:ext uri="{FF2B5EF4-FFF2-40B4-BE49-F238E27FC236}">
                  <a16:creationId xmlns:a16="http://schemas.microsoft.com/office/drawing/2014/main" id="{265C629C-832B-3744-B94E-F0A16A888659}"/>
                </a:ext>
              </a:extLst>
            </p:cNvPr>
            <p:cNvSpPr/>
            <p:nvPr/>
          </p:nvSpPr>
          <p:spPr>
            <a:xfrm rot="16200000">
              <a:off x="974290" y="5819326"/>
              <a:ext cx="99919" cy="2032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8" name="Rectangle 7">
              <a:extLst>
                <a:ext uri="{FF2B5EF4-FFF2-40B4-BE49-F238E27FC236}">
                  <a16:creationId xmlns:a16="http://schemas.microsoft.com/office/drawing/2014/main" id="{76760E53-D2F2-6240-9D9A-877C04D5B33A}"/>
                </a:ext>
              </a:extLst>
            </p:cNvPr>
            <p:cNvSpPr/>
            <p:nvPr/>
          </p:nvSpPr>
          <p:spPr>
            <a:xfrm rot="16200000">
              <a:off x="3006490" y="5819326"/>
              <a:ext cx="99919" cy="203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9" name="Rectangle 8">
              <a:extLst>
                <a:ext uri="{FF2B5EF4-FFF2-40B4-BE49-F238E27FC236}">
                  <a16:creationId xmlns:a16="http://schemas.microsoft.com/office/drawing/2014/main" id="{044AA475-EA02-754D-B1C9-A232F3A1797B}"/>
                </a:ext>
              </a:extLst>
            </p:cNvPr>
            <p:cNvSpPr/>
            <p:nvPr/>
          </p:nvSpPr>
          <p:spPr>
            <a:xfrm rot="16200000">
              <a:off x="5038690" y="5819326"/>
              <a:ext cx="99919" cy="2032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10" name="Rectangle 9">
              <a:extLst>
                <a:ext uri="{FF2B5EF4-FFF2-40B4-BE49-F238E27FC236}">
                  <a16:creationId xmlns:a16="http://schemas.microsoft.com/office/drawing/2014/main" id="{F898B933-2F5F-5949-B276-035FEF57EB0D}"/>
                </a:ext>
              </a:extLst>
            </p:cNvPr>
            <p:cNvSpPr/>
            <p:nvPr/>
          </p:nvSpPr>
          <p:spPr>
            <a:xfrm rot="16200000">
              <a:off x="7070891" y="5819326"/>
              <a:ext cx="99919" cy="2032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E0057245-EBAE-0343-8A18-673BA34AE25A}"/>
                </a:ext>
              </a:extLst>
            </p:cNvPr>
            <p:cNvSpPr/>
            <p:nvPr/>
          </p:nvSpPr>
          <p:spPr>
            <a:xfrm rot="16200000">
              <a:off x="9103091" y="5819327"/>
              <a:ext cx="99918" cy="2032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37312697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117">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13147" y="1329929"/>
            <a:ext cx="8317706" cy="3264695"/>
          </a:xfrm>
        </p:spPr>
        <p:txBody>
          <a:bodyPr/>
          <a:lstStyle>
            <a:lvl1pPr>
              <a:defRPr b="0" i="0">
                <a:latin typeface="Segoe UI Light" charset="0"/>
                <a:ea typeface="Segoe UI Light" charset="0"/>
                <a:cs typeface="Segoe UI Light" charset="0"/>
              </a:defRPr>
            </a:lvl1pPr>
            <a:lvl2pPr>
              <a:defRPr b="0" i="0">
                <a:latin typeface="Segoe UI Light" charset="0"/>
                <a:ea typeface="Segoe UI Light" charset="0"/>
                <a:cs typeface="Segoe UI Light" charset="0"/>
              </a:defRPr>
            </a:lvl2pPr>
            <a:lvl3pPr>
              <a:defRPr b="0" i="0">
                <a:latin typeface="Segoe UI Light" charset="0"/>
                <a:ea typeface="Segoe UI Light" charset="0"/>
                <a:cs typeface="Segoe UI Light" charset="0"/>
              </a:defRPr>
            </a:lvl3pPr>
            <a:lvl4pPr>
              <a:defRPr b="0" i="0">
                <a:latin typeface="Segoe UI Light" charset="0"/>
                <a:ea typeface="Segoe UI Light" charset="0"/>
                <a:cs typeface="Segoe UI Light" charset="0"/>
              </a:defRPr>
            </a:lvl4pPr>
            <a:lvl5pPr>
              <a:defRPr b="0" i="0">
                <a:latin typeface="Segoe UI Light" charset="0"/>
                <a:ea typeface="Segoe UI Light" charset="0"/>
                <a:cs typeface="Segoe UI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a:xfrm>
            <a:off x="413147" y="-791"/>
            <a:ext cx="8317706" cy="1330720"/>
          </a:xfrm>
        </p:spPr>
        <p:txBody>
          <a:bodyPr/>
          <a:lstStyle/>
          <a:p>
            <a:r>
              <a:rPr lang="en-US" dirty="0"/>
              <a:t>Click to edit Master title style</a:t>
            </a:r>
          </a:p>
        </p:txBody>
      </p:sp>
      <p:sp>
        <p:nvSpPr>
          <p:cNvPr id="12" name="Text Placeholder 10"/>
          <p:cNvSpPr>
            <a:spLocks noGrp="1"/>
          </p:cNvSpPr>
          <p:nvPr>
            <p:ph type="body" sz="quarter" idx="13" hasCustomPrompt="1"/>
          </p:nvPr>
        </p:nvSpPr>
        <p:spPr>
          <a:xfrm>
            <a:off x="413148" y="838144"/>
            <a:ext cx="8317706" cy="330620"/>
          </a:xfrm>
        </p:spPr>
        <p:txBody>
          <a:bodyPr anchor="ctr">
            <a:normAutofit/>
          </a:bodyPr>
          <a:lstStyle>
            <a:lvl1pPr marL="0" indent="0" algn="ctr">
              <a:buNone/>
              <a:defRPr sz="1800" baseline="0">
                <a:solidFill>
                  <a:schemeClr val="bg2">
                    <a:lumMod val="50000"/>
                  </a:schemeClr>
                </a:solidFill>
              </a:defRPr>
            </a:lvl1pPr>
          </a:lstStyle>
          <a:p>
            <a:pPr lvl="0"/>
            <a:r>
              <a:rPr lang="en-US" dirty="0"/>
              <a:t>Click to add subtitle</a:t>
            </a:r>
          </a:p>
        </p:txBody>
      </p:sp>
      <p:sp>
        <p:nvSpPr>
          <p:cNvPr id="2" name="Slide Number Placeholder 1">
            <a:extLst>
              <a:ext uri="{FF2B5EF4-FFF2-40B4-BE49-F238E27FC236}">
                <a16:creationId xmlns:a16="http://schemas.microsoft.com/office/drawing/2014/main" id="{10F1BCAA-AFC1-134A-834C-B46C6A404084}"/>
              </a:ext>
            </a:extLst>
          </p:cNvPr>
          <p:cNvSpPr>
            <a:spLocks noGrp="1"/>
          </p:cNvSpPr>
          <p:nvPr>
            <p:ph type="sldNum" sz="quarter" idx="14"/>
          </p:nvPr>
        </p:nvSpPr>
        <p:spPr/>
        <p:txBody>
          <a:bodyPr/>
          <a:lstStyle/>
          <a:p>
            <a:fld id="{B6F15528-21DE-4FAA-801E-634DDDAF4B2B}" type="slidenum">
              <a:rPr lang="en-US" smtClean="0"/>
              <a:pPr/>
              <a:t>‹#›</a:t>
            </a:fld>
            <a:endParaRPr lang="en-US"/>
          </a:p>
        </p:txBody>
      </p:sp>
      <p:grpSp>
        <p:nvGrpSpPr>
          <p:cNvPr id="6" name="Group 5">
            <a:extLst>
              <a:ext uri="{FF2B5EF4-FFF2-40B4-BE49-F238E27FC236}">
                <a16:creationId xmlns:a16="http://schemas.microsoft.com/office/drawing/2014/main" id="{1208070D-6D02-9B41-BDC2-2304D12F59D3}"/>
              </a:ext>
            </a:extLst>
          </p:cNvPr>
          <p:cNvGrpSpPr/>
          <p:nvPr userDrawn="1"/>
        </p:nvGrpSpPr>
        <p:grpSpPr>
          <a:xfrm flipV="1">
            <a:off x="-2584" y="1265125"/>
            <a:ext cx="9146584" cy="64804"/>
            <a:chOff x="8150" y="6785466"/>
            <a:chExt cx="10161000" cy="99920"/>
          </a:xfrm>
        </p:grpSpPr>
        <p:sp>
          <p:nvSpPr>
            <p:cNvPr id="7" name="Rectangle 6">
              <a:extLst>
                <a:ext uri="{FF2B5EF4-FFF2-40B4-BE49-F238E27FC236}">
                  <a16:creationId xmlns:a16="http://schemas.microsoft.com/office/drawing/2014/main" id="{BD651508-2EDC-5044-991B-7DFF85C0B943}"/>
                </a:ext>
              </a:extLst>
            </p:cNvPr>
            <p:cNvSpPr/>
            <p:nvPr/>
          </p:nvSpPr>
          <p:spPr>
            <a:xfrm rot="16200000">
              <a:off x="974290" y="5819326"/>
              <a:ext cx="99919" cy="2032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8" name="Rectangle 7">
              <a:extLst>
                <a:ext uri="{FF2B5EF4-FFF2-40B4-BE49-F238E27FC236}">
                  <a16:creationId xmlns:a16="http://schemas.microsoft.com/office/drawing/2014/main" id="{D3E5EFE2-4D61-654C-8CA6-FC0984AE4494}"/>
                </a:ext>
              </a:extLst>
            </p:cNvPr>
            <p:cNvSpPr/>
            <p:nvPr/>
          </p:nvSpPr>
          <p:spPr>
            <a:xfrm rot="16200000">
              <a:off x="3006490" y="5819326"/>
              <a:ext cx="99919" cy="203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10" name="Rectangle 9">
              <a:extLst>
                <a:ext uri="{FF2B5EF4-FFF2-40B4-BE49-F238E27FC236}">
                  <a16:creationId xmlns:a16="http://schemas.microsoft.com/office/drawing/2014/main" id="{41B46346-BF16-D244-903F-431AAEEC2A54}"/>
                </a:ext>
              </a:extLst>
            </p:cNvPr>
            <p:cNvSpPr/>
            <p:nvPr/>
          </p:nvSpPr>
          <p:spPr>
            <a:xfrm rot="16200000">
              <a:off x="5038690" y="5819326"/>
              <a:ext cx="99919" cy="2032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6A9DE6C7-57E0-D844-BB6A-6525AE17E14C}"/>
                </a:ext>
              </a:extLst>
            </p:cNvPr>
            <p:cNvSpPr/>
            <p:nvPr/>
          </p:nvSpPr>
          <p:spPr>
            <a:xfrm rot="16200000">
              <a:off x="7070891" y="5819326"/>
              <a:ext cx="99919" cy="2032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13" name="Rectangle 12">
              <a:extLst>
                <a:ext uri="{FF2B5EF4-FFF2-40B4-BE49-F238E27FC236}">
                  <a16:creationId xmlns:a16="http://schemas.microsoft.com/office/drawing/2014/main" id="{B56E9763-4813-B149-B039-576E60D65F67}"/>
                </a:ext>
              </a:extLst>
            </p:cNvPr>
            <p:cNvSpPr/>
            <p:nvPr/>
          </p:nvSpPr>
          <p:spPr>
            <a:xfrm rot="16200000">
              <a:off x="9103091" y="5819327"/>
              <a:ext cx="99918" cy="2032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1032776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all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7B0928-A199-BF40-BB2A-4B4DF0B15A2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5143499"/>
          </a:xfrm>
          <a:prstGeom prst="rect">
            <a:avLst/>
          </a:prstGeom>
        </p:spPr>
      </p:pic>
      <p:sp>
        <p:nvSpPr>
          <p:cNvPr id="10" name="Rectangle 9">
            <a:extLst>
              <a:ext uri="{FF2B5EF4-FFF2-40B4-BE49-F238E27FC236}">
                <a16:creationId xmlns:a16="http://schemas.microsoft.com/office/drawing/2014/main" id="{F0DE3DA9-73FC-9C4D-9ABC-0CE1536FEF67}"/>
              </a:ext>
            </a:extLst>
          </p:cNvPr>
          <p:cNvSpPr/>
          <p:nvPr userDrawn="1"/>
        </p:nvSpPr>
        <p:spPr>
          <a:xfrm>
            <a:off x="0" y="1981457"/>
            <a:ext cx="9142806" cy="1721131"/>
          </a:xfrm>
          <a:prstGeom prst="rect">
            <a:avLst/>
          </a:prstGeom>
          <a:gradFill flip="none" rotWithShape="1">
            <a:gsLst>
              <a:gs pos="100000">
                <a:schemeClr val="accent5">
                  <a:shade val="30000"/>
                  <a:satMod val="115000"/>
                </a:schemeClr>
              </a:gs>
              <a:gs pos="50000">
                <a:schemeClr val="accent5">
                  <a:shade val="67500"/>
                  <a:satMod val="115000"/>
                  <a:alpha val="75000"/>
                </a:schemeClr>
              </a:gs>
              <a:gs pos="0">
                <a:schemeClr val="accent5">
                  <a:shade val="100000"/>
                  <a:satMod val="115000"/>
                  <a:alpha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Segoe UI Light" charset="0"/>
            </a:endParaRPr>
          </a:p>
        </p:txBody>
      </p:sp>
      <p:sp>
        <p:nvSpPr>
          <p:cNvPr id="2" name="Title 1">
            <a:extLst>
              <a:ext uri="{FF2B5EF4-FFF2-40B4-BE49-F238E27FC236}">
                <a16:creationId xmlns:a16="http://schemas.microsoft.com/office/drawing/2014/main" id="{4A951A41-295B-1A4B-AD0C-DD843BBEFDAB}"/>
              </a:ext>
            </a:extLst>
          </p:cNvPr>
          <p:cNvSpPr>
            <a:spLocks noGrp="1"/>
          </p:cNvSpPr>
          <p:nvPr>
            <p:ph type="title"/>
          </p:nvPr>
        </p:nvSpPr>
        <p:spPr/>
        <p:txBody>
          <a:bodyPr/>
          <a:lstStyle>
            <a:lvl1pPr algn="ctr">
              <a:defRPr>
                <a:solidFill>
                  <a:schemeClr val="bg1"/>
                </a:solidFill>
              </a:defRPr>
            </a:lvl1pPr>
          </a:lstStyle>
          <a:p>
            <a:r>
              <a:rPr lang="en-US"/>
              <a:t>Click to edit Master title style</a:t>
            </a:r>
            <a:endParaRPr lang="en-CA"/>
          </a:p>
        </p:txBody>
      </p:sp>
      <p:sp>
        <p:nvSpPr>
          <p:cNvPr id="13" name="Text Placeholder 12">
            <a:extLst>
              <a:ext uri="{FF2B5EF4-FFF2-40B4-BE49-F238E27FC236}">
                <a16:creationId xmlns:a16="http://schemas.microsoft.com/office/drawing/2014/main" id="{F816F26F-471E-D744-9E3E-BED30669677F}"/>
              </a:ext>
            </a:extLst>
          </p:cNvPr>
          <p:cNvSpPr>
            <a:spLocks noGrp="1"/>
          </p:cNvSpPr>
          <p:nvPr>
            <p:ph type="body" sz="quarter" idx="13"/>
          </p:nvPr>
        </p:nvSpPr>
        <p:spPr>
          <a:xfrm>
            <a:off x="413148" y="1981200"/>
            <a:ext cx="8317706" cy="1721644"/>
          </a:xfrm>
        </p:spPr>
        <p:txBody>
          <a:bodyPr anchor="ctr">
            <a:normAutofit/>
          </a:bodyPr>
          <a:lstStyle>
            <a:lvl1pPr marL="0" indent="0" algn="ctr">
              <a:buNone/>
              <a:defRPr sz="1800">
                <a:solidFill>
                  <a:schemeClr val="bg1"/>
                </a:solidFill>
              </a:defRPr>
            </a:lvl1pPr>
            <a:lvl2pPr marL="342891" indent="0" algn="ctr">
              <a:buNone/>
              <a:defRPr>
                <a:solidFill>
                  <a:schemeClr val="bg1"/>
                </a:solidFill>
              </a:defRPr>
            </a:lvl2pPr>
            <a:lvl3pPr marL="685783" indent="0" algn="ctr">
              <a:buNone/>
              <a:defRPr>
                <a:solidFill>
                  <a:schemeClr val="bg1"/>
                </a:solidFill>
              </a:defRPr>
            </a:lvl3pPr>
            <a:lvl4pPr marL="1028675" indent="0" algn="ctr">
              <a:buNone/>
              <a:defRPr>
                <a:solidFill>
                  <a:schemeClr val="bg1"/>
                </a:solidFill>
              </a:defRPr>
            </a:lvl4pPr>
            <a:lvl5pPr marL="1371566" indent="0" algn="ctr">
              <a:buNone/>
              <a:defRPr>
                <a:solidFill>
                  <a:schemeClr val="bg1"/>
                </a:solidFill>
              </a:defRPr>
            </a:lvl5pPr>
          </a:lstStyle>
          <a:p>
            <a:pPr lvl="0"/>
            <a:endParaRPr lang="en-CA"/>
          </a:p>
        </p:txBody>
      </p:sp>
      <p:sp>
        <p:nvSpPr>
          <p:cNvPr id="6" name="Slide Number Placeholder 5">
            <a:extLst>
              <a:ext uri="{FF2B5EF4-FFF2-40B4-BE49-F238E27FC236}">
                <a16:creationId xmlns:a16="http://schemas.microsoft.com/office/drawing/2014/main" id="{BD5943AF-8E34-2B44-9687-794730A7CC78}"/>
              </a:ext>
            </a:extLst>
          </p:cNvPr>
          <p:cNvSpPr>
            <a:spLocks noGrp="1"/>
          </p:cNvSpPr>
          <p:nvPr>
            <p:ph type="sldNum" sz="quarter" idx="14"/>
          </p:nvPr>
        </p:nvSpPr>
        <p:spPr/>
        <p:txBody>
          <a:bodyPr/>
          <a:lstStyle>
            <a:lvl1pPr>
              <a:defRPr>
                <a:solidFill>
                  <a:schemeClr val="bg1"/>
                </a:solidFill>
              </a:defRPr>
            </a:lvl1pPr>
          </a:lstStyle>
          <a:p>
            <a:fld id="{B6F15528-21DE-4FAA-801E-634DDDAF4B2B}" type="slidenum">
              <a:rPr lang="en-US"/>
              <a:pPr/>
              <a:t>‹#›</a:t>
            </a:fld>
            <a:endParaRPr lang="en-US"/>
          </a:p>
        </p:txBody>
      </p:sp>
    </p:spTree>
    <p:extLst>
      <p:ext uri="{BB962C8B-B14F-4D97-AF65-F5344CB8AC3E}">
        <p14:creationId xmlns:p14="http://schemas.microsoft.com/office/powerpoint/2010/main" val="312921731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cBhvr additive="base">
                                        <p:cTn id="11" dur="10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1+#ppt_w/2"/>
                          </p:val>
                        </p:tav>
                        <p:tav tm="100000">
                          <p:val>
                            <p:strVal val="#ppt_x"/>
                          </p:val>
                        </p:tav>
                      </p:tavLst>
                    </p:anim>
                    <p:anim calcmode="lin" valueType="num">
                      <p:cBhvr additive="base">
                        <p:cTn dur="1000" fill="hold"/>
                        <p:tgtEl>
                          <p:spTgt spid="13"/>
                        </p:tgtEl>
                        <p:attrNameLst>
                          <p:attrName>ppt_y</p:attrName>
                        </p:attrNameLst>
                      </p:cBhvr>
                      <p:tavLst>
                        <p:tav tm="0">
                          <p:val>
                            <p:strVal val="#ppt_y"/>
                          </p:val>
                        </p:tav>
                        <p:tav tm="100000">
                          <p:val>
                            <p:strVal val="#ppt_y"/>
                          </p:val>
                        </p:tav>
                      </p:tavLst>
                    </p:anim>
                  </p:childTnLst>
                </p:cTn>
              </p:par>
            </p:tnLst>
          </p:tmpl>
          <p:tmpl lvl="2">
            <p:tnLst>
              <p:par>
                <p:cTn presetID="2" presetClass="entr" presetSubtype="2"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ne Po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1051-34E4-E84A-B951-DDED5BEB3D2A}"/>
              </a:ext>
            </a:extLst>
          </p:cNvPr>
          <p:cNvSpPr>
            <a:spLocks noGrp="1"/>
          </p:cNvSpPr>
          <p:nvPr>
            <p:ph type="title"/>
          </p:nvPr>
        </p:nvSpPr>
        <p:spPr/>
        <p:txBody>
          <a:bodyPr/>
          <a:lstStyle/>
          <a:p>
            <a:r>
              <a:rPr lang="en-US"/>
              <a:t>Click to edit Master title style</a:t>
            </a:r>
            <a:endParaRPr lang="en-CA"/>
          </a:p>
        </p:txBody>
      </p:sp>
      <p:sp>
        <p:nvSpPr>
          <p:cNvPr id="7" name="Rectangle 6">
            <a:extLst>
              <a:ext uri="{FF2B5EF4-FFF2-40B4-BE49-F238E27FC236}">
                <a16:creationId xmlns:a16="http://schemas.microsoft.com/office/drawing/2014/main" id="{1A22238D-F6F5-1041-A753-23610ECD2ECD}"/>
              </a:ext>
            </a:extLst>
          </p:cNvPr>
          <p:cNvSpPr/>
          <p:nvPr userDrawn="1"/>
        </p:nvSpPr>
        <p:spPr>
          <a:xfrm>
            <a:off x="0" y="1734741"/>
            <a:ext cx="9144000" cy="34087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tIns="67500" rIns="270000" bIns="67500" rtlCol="0" anchor="ctr"/>
          <a:lstStyle/>
          <a:p>
            <a:pPr marL="128588" lvl="0" indent="-128588" defTabSz="685800" fontAlgn="ctr">
              <a:spcAft>
                <a:spcPts val="900"/>
              </a:spcAft>
              <a:buFont typeface="Arial" panose="020B0604020202020204" pitchFamily="34" charset="0"/>
              <a:buChar char="•"/>
              <a:defRPr/>
            </a:pPr>
            <a:endParaRPr lang="en-US" sz="1350">
              <a:solidFill>
                <a:schemeClr val="bg1"/>
              </a:solidFill>
              <a:latin typeface="Segoe UI Light" charset="0"/>
            </a:endParaRPr>
          </a:p>
        </p:txBody>
      </p:sp>
      <p:sp>
        <p:nvSpPr>
          <p:cNvPr id="9" name="Content Placeholder 8">
            <a:extLst>
              <a:ext uri="{FF2B5EF4-FFF2-40B4-BE49-F238E27FC236}">
                <a16:creationId xmlns:a16="http://schemas.microsoft.com/office/drawing/2014/main" id="{6AF5E64B-1081-4D42-B505-ABF33ABCC98B}"/>
              </a:ext>
            </a:extLst>
          </p:cNvPr>
          <p:cNvSpPr>
            <a:spLocks noGrp="1"/>
          </p:cNvSpPr>
          <p:nvPr>
            <p:ph sz="quarter" idx="13"/>
          </p:nvPr>
        </p:nvSpPr>
        <p:spPr>
          <a:xfrm>
            <a:off x="672354" y="1984111"/>
            <a:ext cx="7799294" cy="2905436"/>
          </a:xfrm>
        </p:spPr>
        <p:txBody>
          <a:bodyPr>
            <a:normAutofit/>
          </a:bodyPr>
          <a:lstStyle>
            <a:lvl1pPr>
              <a:defRPr sz="1500">
                <a:solidFill>
                  <a:schemeClr val="bg1"/>
                </a:solidFill>
              </a:defRPr>
            </a:lvl1pPr>
            <a:lvl2pPr marL="557199" indent="-214308">
              <a:buFont typeface="Courier New" panose="02070309020205020404" pitchFamily="49" charset="0"/>
              <a:buChar char="o"/>
              <a:defRPr sz="1350">
                <a:solidFill>
                  <a:schemeClr val="bg1"/>
                </a:solidFill>
              </a:defRPr>
            </a:lvl2pPr>
            <a:lvl3pPr>
              <a:defRPr sz="12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022286C1-2CE4-9C43-AEEA-568DD4EF16E1}"/>
              </a:ext>
            </a:extLst>
          </p:cNvPr>
          <p:cNvSpPr>
            <a:spLocks noGrp="1"/>
          </p:cNvSpPr>
          <p:nvPr>
            <p:ph type="sldNum" sz="quarter" idx="14"/>
          </p:nvPr>
        </p:nvSpPr>
        <p:spPr/>
        <p:txBody>
          <a:bodyPr/>
          <a:lstStyle>
            <a:lvl1pPr>
              <a:defRPr>
                <a:solidFill>
                  <a:schemeClr val="bg1"/>
                </a:solidFill>
              </a:defRPr>
            </a:lvl1pPr>
          </a:lstStyle>
          <a:p>
            <a:fld id="{B6F15528-21DE-4FAA-801E-634DDDAF4B2B}" type="slidenum">
              <a:rPr lang="en-US"/>
              <a:pPr/>
              <a:t>‹#›</a:t>
            </a:fld>
            <a:endParaRPr lang="en-US"/>
          </a:p>
        </p:txBody>
      </p:sp>
    </p:spTree>
    <p:extLst>
      <p:ext uri="{BB962C8B-B14F-4D97-AF65-F5344CB8AC3E}">
        <p14:creationId xmlns:p14="http://schemas.microsoft.com/office/powerpoint/2010/main" val="11215265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 calcmode="lin" valueType="num">
                                      <p:cBhvr additive="base">
                                        <p:cTn id="1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 calcmode="lin" valueType="num">
                                      <p:cBhvr additive="base">
                                        <p:cTn id="2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p:tmplLst>
          <p:tmpl lvl="1">
            <p:tnLst>
              <p:par>
                <p:cTn presetID="2" presetClass="entr" presetSubtype="4"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ppt_x"/>
                          </p:val>
                        </p:tav>
                        <p:tav tm="100000">
                          <p:val>
                            <p:strVal val="#ppt_x"/>
                          </p:val>
                        </p:tav>
                      </p:tavLst>
                    </p:anim>
                    <p:anim calcmode="lin" valueType="num">
                      <p:cBhvr additive="base">
                        <p:cTn dur="500" fill="hold"/>
                        <p:tgtEl>
                          <p:spTgt spid="9"/>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ppt_x"/>
                          </p:val>
                        </p:tav>
                        <p:tav tm="100000">
                          <p:val>
                            <p:strVal val="#ppt_x"/>
                          </p:val>
                        </p:tav>
                      </p:tavLst>
                    </p:anim>
                    <p:anim calcmode="lin" valueType="num">
                      <p:cBhvr additive="base">
                        <p:cTn dur="500" fill="hold"/>
                        <p:tgtEl>
                          <p:spTgt spid="9"/>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ppt_x"/>
                          </p:val>
                        </p:tav>
                        <p:tav tm="100000">
                          <p:val>
                            <p:strVal val="#ppt_x"/>
                          </p:val>
                        </p:tav>
                      </p:tavLst>
                    </p:anim>
                    <p:anim calcmode="lin" valueType="num">
                      <p:cBhvr additive="base">
                        <p:cTn dur="500" fill="hold"/>
                        <p:tgtEl>
                          <p:spTgt spid="9"/>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ppt_x"/>
                          </p:val>
                        </p:tav>
                        <p:tav tm="100000">
                          <p:val>
                            <p:strVal val="#ppt_x"/>
                          </p:val>
                        </p:tav>
                      </p:tavLst>
                    </p:anim>
                    <p:anim calcmode="lin" valueType="num">
                      <p:cBhvr additive="base">
                        <p:cTn dur="500" fill="hold"/>
                        <p:tgtEl>
                          <p:spTgt spid="9"/>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ppt_x"/>
                          </p:val>
                        </p:tav>
                        <p:tav tm="100000">
                          <p:val>
                            <p:strVal val="#ppt_x"/>
                          </p:val>
                        </p:tav>
                      </p:tavLst>
                    </p:anim>
                    <p:anim calcmode="lin" valueType="num">
                      <p:cBhvr additive="base">
                        <p:cTn dur="500" fill="hold"/>
                        <p:tgtEl>
                          <p:spTgt spid="9"/>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Points">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Click to edit Master title style</a:t>
            </a:r>
          </a:p>
        </p:txBody>
      </p:sp>
      <p:sp>
        <p:nvSpPr>
          <p:cNvPr id="12" name="Text Placeholder 10"/>
          <p:cNvSpPr>
            <a:spLocks noGrp="1"/>
          </p:cNvSpPr>
          <p:nvPr>
            <p:ph type="body" sz="quarter" idx="13" hasCustomPrompt="1"/>
          </p:nvPr>
        </p:nvSpPr>
        <p:spPr>
          <a:xfrm>
            <a:off x="413147" y="1019680"/>
            <a:ext cx="8317707" cy="330620"/>
          </a:xfrm>
        </p:spPr>
        <p:txBody>
          <a:bodyPr anchor="ctr">
            <a:normAutofit/>
          </a:bodyPr>
          <a:lstStyle>
            <a:lvl1pPr marL="0" indent="0" algn="ctr">
              <a:buNone/>
              <a:defRPr sz="1800" baseline="0">
                <a:solidFill>
                  <a:schemeClr val="bg2">
                    <a:lumMod val="50000"/>
                  </a:schemeClr>
                </a:solidFill>
              </a:defRPr>
            </a:lvl1pPr>
          </a:lstStyle>
          <a:p>
            <a:pPr lvl="0"/>
            <a:r>
              <a:rPr lang="en-US" dirty="0"/>
              <a:t>Click to add subtitle</a:t>
            </a:r>
          </a:p>
        </p:txBody>
      </p:sp>
      <p:sp>
        <p:nvSpPr>
          <p:cNvPr id="15" name="Rectangle 14">
            <a:extLst>
              <a:ext uri="{FF2B5EF4-FFF2-40B4-BE49-F238E27FC236}">
                <a16:creationId xmlns:a16="http://schemas.microsoft.com/office/drawing/2014/main" id="{A337EED2-8A18-D94E-857B-147E1561E2BB}"/>
              </a:ext>
            </a:extLst>
          </p:cNvPr>
          <p:cNvSpPr/>
          <p:nvPr userDrawn="1"/>
        </p:nvSpPr>
        <p:spPr>
          <a:xfrm>
            <a:off x="1" y="1734741"/>
            <a:ext cx="4575080" cy="34113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tIns="67500" rIns="270000" bIns="67500" rtlCol="0" anchor="ctr"/>
          <a:lstStyle/>
          <a:p>
            <a:pPr algn="ctr" defTabSz="685800" fontAlgn="ctr">
              <a:spcAft>
                <a:spcPts val="900"/>
              </a:spcAft>
              <a:defRPr/>
            </a:pPr>
            <a:endParaRPr lang="en-US" sz="1500">
              <a:solidFill>
                <a:schemeClr val="bg1"/>
              </a:solidFill>
              <a:latin typeface="Segoe UI Light" charset="0"/>
            </a:endParaRPr>
          </a:p>
        </p:txBody>
      </p:sp>
      <p:sp>
        <p:nvSpPr>
          <p:cNvPr id="16" name="Rectangle 15">
            <a:extLst>
              <a:ext uri="{FF2B5EF4-FFF2-40B4-BE49-F238E27FC236}">
                <a16:creationId xmlns:a16="http://schemas.microsoft.com/office/drawing/2014/main" id="{18477225-5673-9943-B7B8-10A82D9A3964}"/>
              </a:ext>
            </a:extLst>
          </p:cNvPr>
          <p:cNvSpPr/>
          <p:nvPr userDrawn="1"/>
        </p:nvSpPr>
        <p:spPr>
          <a:xfrm>
            <a:off x="4572000" y="1734741"/>
            <a:ext cx="4572000" cy="34113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tIns="67500" rIns="270000" bIns="67500" rtlCol="0" anchor="ctr"/>
          <a:lstStyle/>
          <a:p>
            <a:pPr lvl="0" algn="ctr" defTabSz="685800" fontAlgn="ctr">
              <a:spcAft>
                <a:spcPts val="900"/>
              </a:spcAft>
              <a:defRPr/>
            </a:pPr>
            <a:endParaRPr lang="en-US" sz="1500">
              <a:solidFill>
                <a:schemeClr val="bg1"/>
              </a:solidFill>
              <a:latin typeface="Segoe UI Light" charset="0"/>
            </a:endParaRPr>
          </a:p>
        </p:txBody>
      </p:sp>
      <p:sp>
        <p:nvSpPr>
          <p:cNvPr id="17" name="Content Placeholder 8">
            <a:extLst>
              <a:ext uri="{FF2B5EF4-FFF2-40B4-BE49-F238E27FC236}">
                <a16:creationId xmlns:a16="http://schemas.microsoft.com/office/drawing/2014/main" id="{5C994C2D-77BD-6C48-860C-1FF9E22B2432}"/>
              </a:ext>
            </a:extLst>
          </p:cNvPr>
          <p:cNvSpPr>
            <a:spLocks noGrp="1"/>
          </p:cNvSpPr>
          <p:nvPr>
            <p:ph sz="quarter" idx="14"/>
          </p:nvPr>
        </p:nvSpPr>
        <p:spPr>
          <a:xfrm>
            <a:off x="415671" y="1979905"/>
            <a:ext cx="3746263" cy="2909642"/>
          </a:xfrm>
        </p:spPr>
        <p:txBody>
          <a:bodyPr>
            <a:normAutofit/>
          </a:bodyPr>
          <a:lstStyle>
            <a:lvl1pPr>
              <a:defRPr sz="1500">
                <a:solidFill>
                  <a:schemeClr val="bg1"/>
                </a:solidFill>
              </a:defRPr>
            </a:lvl1pPr>
            <a:lvl2pPr marL="557199" indent="-214308">
              <a:buFont typeface="Courier New" panose="02070309020205020404" pitchFamily="49" charset="0"/>
              <a:buChar char="o"/>
              <a:defRPr sz="1350">
                <a:solidFill>
                  <a:schemeClr val="bg1"/>
                </a:solidFill>
              </a:defRPr>
            </a:lvl2pPr>
            <a:lvl3pPr>
              <a:defRPr sz="12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8" name="Content Placeholder 8">
            <a:extLst>
              <a:ext uri="{FF2B5EF4-FFF2-40B4-BE49-F238E27FC236}">
                <a16:creationId xmlns:a16="http://schemas.microsoft.com/office/drawing/2014/main" id="{26B56E81-33AB-2F47-89E8-A19B5D6A158A}"/>
              </a:ext>
            </a:extLst>
          </p:cNvPr>
          <p:cNvSpPr>
            <a:spLocks noGrp="1"/>
          </p:cNvSpPr>
          <p:nvPr>
            <p:ph sz="quarter" idx="15"/>
          </p:nvPr>
        </p:nvSpPr>
        <p:spPr>
          <a:xfrm>
            <a:off x="4974224" y="1979905"/>
            <a:ext cx="3746263" cy="2909642"/>
          </a:xfrm>
        </p:spPr>
        <p:txBody>
          <a:bodyPr>
            <a:normAutofit/>
          </a:bodyPr>
          <a:lstStyle>
            <a:lvl1pPr>
              <a:defRPr sz="1500">
                <a:solidFill>
                  <a:schemeClr val="bg1"/>
                </a:solidFill>
              </a:defRPr>
            </a:lvl1pPr>
            <a:lvl2pPr marL="557199" indent="-214308">
              <a:buFont typeface="Courier New" panose="02070309020205020404" pitchFamily="49" charset="0"/>
              <a:buChar char="o"/>
              <a:defRPr sz="1350">
                <a:solidFill>
                  <a:schemeClr val="bg1"/>
                </a:solidFill>
              </a:defRPr>
            </a:lvl2pPr>
            <a:lvl3pPr>
              <a:defRPr sz="12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 name="Slide Number Placeholder 1">
            <a:extLst>
              <a:ext uri="{FF2B5EF4-FFF2-40B4-BE49-F238E27FC236}">
                <a16:creationId xmlns:a16="http://schemas.microsoft.com/office/drawing/2014/main" id="{6F2BC17E-4507-8B47-A70C-113D8FDE8445}"/>
              </a:ext>
            </a:extLst>
          </p:cNvPr>
          <p:cNvSpPr>
            <a:spLocks noGrp="1"/>
          </p:cNvSpPr>
          <p:nvPr>
            <p:ph type="sldNum" sz="quarter" idx="16"/>
          </p:nvPr>
        </p:nvSpPr>
        <p:spPr/>
        <p:txBody>
          <a:bodyPr/>
          <a:lstStyle>
            <a:lvl1pPr>
              <a:defRPr>
                <a:solidFill>
                  <a:schemeClr val="bg1"/>
                </a:solidFill>
              </a:defRPr>
            </a:lvl1pPr>
          </a:lstStyle>
          <a:p>
            <a:fld id="{B6F15528-21DE-4FAA-801E-634DDDAF4B2B}" type="slidenum">
              <a:rPr lang="en-US"/>
              <a:pPr/>
              <a:t>‹#›</a:t>
            </a:fld>
            <a:endParaRPr lang="en-US"/>
          </a:p>
        </p:txBody>
      </p:sp>
    </p:spTree>
    <p:extLst>
      <p:ext uri="{BB962C8B-B14F-4D97-AF65-F5344CB8AC3E}">
        <p14:creationId xmlns:p14="http://schemas.microsoft.com/office/powerpoint/2010/main" val="13434467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7">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 calcmode="lin" valueType="num">
                                      <p:cBhvr additive="base">
                                        <p:cTn id="15" dur="500" fill="hold"/>
                                        <p:tgtEl>
                                          <p:spTgt spid="17">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7">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 calcmode="lin" valueType="num">
                                      <p:cBhvr additive="base">
                                        <p:cTn id="19" dur="500" fill="hold"/>
                                        <p:tgtEl>
                                          <p:spTgt spid="1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7">
                                            <p:txEl>
                                              <p:pRg st="3" end="3"/>
                                            </p:txEl>
                                          </p:spTgt>
                                        </p:tgtEl>
                                        <p:attrNameLst>
                                          <p:attrName>style.visibility</p:attrName>
                                        </p:attrNameLst>
                                      </p:cBhvr>
                                      <p:to>
                                        <p:strVal val="visible"/>
                                      </p:to>
                                    </p:set>
                                    <p:anim calcmode="lin" valueType="num">
                                      <p:cBhvr additive="base">
                                        <p:cTn id="23" dur="500" fill="hold"/>
                                        <p:tgtEl>
                                          <p:spTgt spid="17">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7">
                                            <p:txEl>
                                              <p:pRg st="3" end="3"/>
                                            </p:txEl>
                                          </p:spTgt>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2"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1+#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 calcmode="lin" valueType="num">
                                      <p:cBhvr additive="base">
                                        <p:cTn id="32"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18">
                                            <p:txEl>
                                              <p:pRg st="0" end="0"/>
                                            </p:txEl>
                                          </p:spTgt>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8">
                                            <p:txEl>
                                              <p:pRg st="1" end="1"/>
                                            </p:txEl>
                                          </p:spTgt>
                                        </p:tgtEl>
                                        <p:attrNameLst>
                                          <p:attrName>style.visibility</p:attrName>
                                        </p:attrNameLst>
                                      </p:cBhvr>
                                      <p:to>
                                        <p:strVal val="visible"/>
                                      </p:to>
                                    </p:set>
                                    <p:anim calcmode="lin" valueType="num">
                                      <p:cBhvr additive="base">
                                        <p:cTn id="36" dur="500" fill="hold"/>
                                        <p:tgtEl>
                                          <p:spTgt spid="18">
                                            <p:txEl>
                                              <p:pRg st="1" end="1"/>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18">
                                            <p:txEl>
                                              <p:pRg st="1" end="1"/>
                                            </p:txEl>
                                          </p:spTgt>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18">
                                            <p:txEl>
                                              <p:pRg st="2" end="2"/>
                                            </p:txEl>
                                          </p:spTgt>
                                        </p:tgtEl>
                                        <p:attrNameLst>
                                          <p:attrName>style.visibility</p:attrName>
                                        </p:attrNameLst>
                                      </p:cBhvr>
                                      <p:to>
                                        <p:strVal val="visible"/>
                                      </p:to>
                                    </p:set>
                                    <p:anim calcmode="lin" valueType="num">
                                      <p:cBhvr additive="base">
                                        <p:cTn id="40" dur="500" fill="hold"/>
                                        <p:tgtEl>
                                          <p:spTgt spid="18">
                                            <p:txEl>
                                              <p:pRg st="2" end="2"/>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18">
                                            <p:txEl>
                                              <p:pRg st="2" end="2"/>
                                            </p:txEl>
                                          </p:spTgt>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18">
                                            <p:txEl>
                                              <p:pRg st="3" end="3"/>
                                            </p:txEl>
                                          </p:spTgt>
                                        </p:tgtEl>
                                        <p:attrNameLst>
                                          <p:attrName>style.visibility</p:attrName>
                                        </p:attrNameLst>
                                      </p:cBhvr>
                                      <p:to>
                                        <p:strVal val="visible"/>
                                      </p:to>
                                    </p:set>
                                    <p:anim calcmode="lin" valueType="num">
                                      <p:cBhvr additive="base">
                                        <p:cTn id="44" dur="500" fill="hold"/>
                                        <p:tgtEl>
                                          <p:spTgt spid="18">
                                            <p:txEl>
                                              <p:pRg st="3" end="3"/>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1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build="p">
        <p:tmplLst>
          <p:tmpl lvl="1">
            <p:tnLst>
              <p:par>
                <p:cTn presetID="2" presetClass="entr" presetSubtype="8"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0-#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0-#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0-#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0-#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2"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 lvl="2">
            <p:tnLst>
              <p:par>
                <p:cTn presetID="2" presetClass="entr" presetSubtype="2"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ers Slide 1 Singl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587" y="0"/>
            <a:ext cx="9142413" cy="5167313"/>
          </a:xfrm>
          <a:prstGeom prst="rect">
            <a:avLst/>
          </a:prstGeom>
        </p:spPr>
      </p:pic>
      <p:sp>
        <p:nvSpPr>
          <p:cNvPr id="5" name="Slide Number Placeholder 4"/>
          <p:cNvSpPr>
            <a:spLocks noGrp="1"/>
          </p:cNvSpPr>
          <p:nvPr>
            <p:ph type="sldNum" sz="quarter" idx="11"/>
          </p:nvPr>
        </p:nvSpPr>
        <p:spPr>
          <a:xfrm>
            <a:off x="7007225" y="4867275"/>
            <a:ext cx="2133600" cy="273844"/>
          </a:xfrm>
        </p:spPr>
        <p:txBody>
          <a:bodyPr/>
          <a:lstStyle>
            <a:lvl1pPr>
              <a:defRPr sz="800">
                <a:solidFill>
                  <a:srgbClr val="343735"/>
                </a:solidFill>
                <a:latin typeface="Segoe UI" panose="020B0502040204020203" pitchFamily="34" charset="0"/>
              </a:defRPr>
            </a:lvl1pPr>
          </a:lstStyle>
          <a:p>
            <a:fld id="{02C8D0DF-C1CD-41D2-A83F-355550C212EF}" type="slidenum">
              <a:rPr lang="en-US" smtClean="0"/>
              <a:pPr/>
              <a:t>‹#›</a:t>
            </a:fld>
            <a:endParaRPr lang="en-US" dirty="0"/>
          </a:p>
        </p:txBody>
      </p:sp>
      <p:sp>
        <p:nvSpPr>
          <p:cNvPr id="19" name="Picture Placeholder 18"/>
          <p:cNvSpPr>
            <a:spLocks noGrp="1"/>
          </p:cNvSpPr>
          <p:nvPr>
            <p:ph type="pic" sz="quarter" idx="16" hasCustomPrompt="1"/>
          </p:nvPr>
        </p:nvSpPr>
        <p:spPr>
          <a:xfrm>
            <a:off x="1049552" y="1206974"/>
            <a:ext cx="2320119" cy="3193575"/>
          </a:xfrm>
          <a:prstGeom prst="rect">
            <a:avLst/>
          </a:prstGeom>
          <a:solidFill>
            <a:schemeClr val="bg1">
              <a:lumMod val="85000"/>
            </a:schemeClr>
          </a:solidFill>
          <a:ln w="38100">
            <a:noFill/>
            <a:miter lim="800000"/>
          </a:ln>
        </p:spPr>
        <p:txBody>
          <a:bodyPr/>
          <a:lstStyle>
            <a:lvl1pPr marL="0" indent="0">
              <a:buNone/>
              <a:defRPr sz="1200" baseline="0">
                <a:solidFill>
                  <a:srgbClr val="FF0000"/>
                </a:solidFill>
                <a:latin typeface="Segoe UI" panose="020B0502040204020203" pitchFamily="34" charset="0"/>
                <a:cs typeface="Segoe UI" panose="020B0502040204020203" pitchFamily="34" charset="0"/>
              </a:defRPr>
            </a:lvl1pPr>
          </a:lstStyle>
          <a:p>
            <a:r>
              <a:rPr lang="en-US" dirty="0"/>
              <a:t>Click image icon below to insert employee/presenters image</a:t>
            </a:r>
          </a:p>
        </p:txBody>
      </p:sp>
      <p:sp>
        <p:nvSpPr>
          <p:cNvPr id="15" name="Rectangle 14"/>
          <p:cNvSpPr/>
          <p:nvPr userDrawn="1"/>
        </p:nvSpPr>
        <p:spPr>
          <a:xfrm rot="5400000" flipH="1">
            <a:off x="4179935" y="523074"/>
            <a:ext cx="3196040" cy="455890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7" name="Content Placeholder 9"/>
          <p:cNvSpPr txBox="1">
            <a:spLocks/>
          </p:cNvSpPr>
          <p:nvPr userDrawn="1"/>
        </p:nvSpPr>
        <p:spPr>
          <a:xfrm>
            <a:off x="4111618" y="1372558"/>
            <a:ext cx="3945791" cy="366865"/>
          </a:xfrm>
          <a:prstGeom prst="rect">
            <a:avLst/>
          </a:prstGeom>
        </p:spPr>
        <p:txBody>
          <a:bodyPr lIns="0" tIns="0" rIns="0" bIns="0"/>
          <a:lstStyle>
            <a:lvl1pPr marL="285750" indent="-285750" algn="l" defTabSz="914400" rtl="0" eaLnBrk="1" latinLnBrk="0" hangingPunct="1">
              <a:spcBef>
                <a:spcPct val="20000"/>
              </a:spcBef>
              <a:buClr>
                <a:srgbClr val="F15D22"/>
              </a:buClr>
              <a:buFont typeface="Arial" pitchFamily="34" charset="0"/>
              <a:buChar char="•"/>
              <a:defRPr sz="2600" kern="1200">
                <a:solidFill>
                  <a:srgbClr val="343735"/>
                </a:solidFill>
                <a:latin typeface="+mn-lt"/>
                <a:ea typeface="+mn-ea"/>
                <a:cs typeface="+mn-cs"/>
              </a:defRPr>
            </a:lvl1pPr>
            <a:lvl2pPr marL="628650" indent="-342900" algn="l" defTabSz="914400" rtl="0" eaLnBrk="1" latinLnBrk="0" hangingPunct="1">
              <a:spcBef>
                <a:spcPct val="20000"/>
              </a:spcBef>
              <a:buClr>
                <a:srgbClr val="F15D22"/>
              </a:buClr>
              <a:buSzPct val="90000"/>
              <a:buFont typeface="Arial" pitchFamily="34" charset="0"/>
              <a:buChar char="–"/>
              <a:defRPr sz="2400" kern="1200">
                <a:solidFill>
                  <a:srgbClr val="343735"/>
                </a:solidFill>
                <a:latin typeface="+mn-lt"/>
                <a:ea typeface="+mn-ea"/>
                <a:cs typeface="+mn-cs"/>
              </a:defRPr>
            </a:lvl2pPr>
            <a:lvl3pPr marL="857250" indent="-285750" algn="l" defTabSz="914400" rtl="0" eaLnBrk="1" latinLnBrk="0" hangingPunct="1">
              <a:spcBef>
                <a:spcPct val="20000"/>
              </a:spcBef>
              <a:buClr>
                <a:srgbClr val="F15D22"/>
              </a:buClr>
              <a:buFont typeface="Arial" pitchFamily="34" charset="0"/>
              <a:buChar char="•"/>
              <a:defRPr sz="2200" kern="1200">
                <a:solidFill>
                  <a:srgbClr val="34373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i="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Introductions</a:t>
            </a:r>
          </a:p>
          <a:p>
            <a:pPr marL="0" indent="0">
              <a:buNone/>
            </a:pPr>
            <a:endParaRPr lang="en-US" sz="20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6" name="Text Placeholder 5"/>
          <p:cNvSpPr>
            <a:spLocks noGrp="1"/>
          </p:cNvSpPr>
          <p:nvPr>
            <p:ph type="body" sz="quarter" idx="17"/>
          </p:nvPr>
        </p:nvSpPr>
        <p:spPr>
          <a:xfrm>
            <a:off x="4104743" y="2056824"/>
            <a:ext cx="3719512" cy="328866"/>
          </a:xfrm>
          <a:prstGeom prst="rect">
            <a:avLst/>
          </a:prstGeom>
        </p:spPr>
        <p:txBody>
          <a:bodyPr lIns="0" tIns="0" rIns="0" bIns="0"/>
          <a:lstStyle>
            <a:lvl1pPr marL="0" indent="0">
              <a:buNone/>
              <a:defRPr sz="2000">
                <a:solidFill>
                  <a:srgbClr val="343735"/>
                </a:solidFill>
                <a:latin typeface="Segoe UI" panose="020B0502040204020203" pitchFamily="34" charset="0"/>
                <a:cs typeface="Segoe UI" panose="020B0502040204020203" pitchFamily="34" charset="0"/>
              </a:defRPr>
            </a:lvl1pPr>
            <a:lvl2pPr marL="0" indent="0">
              <a:buNone/>
              <a:defRPr sz="1400" baseline="0">
                <a:solidFill>
                  <a:srgbClr val="343735"/>
                </a:solidFill>
                <a:latin typeface="Segoe UI Semilight" panose="020B0402040204020203" pitchFamily="34" charset="0"/>
                <a:cs typeface="Segoe UI Semilight" panose="020B0402040204020203" pitchFamily="34" charset="0"/>
              </a:defRPr>
            </a:lvl2pPr>
            <a:lvl3pPr marL="0" indent="0">
              <a:buNone/>
              <a:defRPr sz="1400">
                <a:solidFill>
                  <a:srgbClr val="343735"/>
                </a:solidFill>
                <a:latin typeface="Segoe UI Semilight" panose="020B0402040204020203" pitchFamily="34" charset="0"/>
                <a:cs typeface="Segoe UI Semilight" panose="020B0402040204020203" pitchFamily="34" charset="0"/>
              </a:defRPr>
            </a:lvl3pPr>
            <a:lvl4pPr marL="1371600" indent="0">
              <a:buNone/>
              <a:defRPr>
                <a:latin typeface="Segoe UI Semilight" panose="020B0402040204020203" pitchFamily="34" charset="0"/>
                <a:cs typeface="Segoe UI Semilight" panose="020B0402040204020203" pitchFamily="34" charset="0"/>
              </a:defRPr>
            </a:lvl4pPr>
            <a:lvl5pPr marL="1828800" indent="0">
              <a:buNone/>
              <a:defRPr>
                <a:latin typeface="Segoe UI Semilight" panose="020B0402040204020203" pitchFamily="34" charset="0"/>
                <a:cs typeface="Segoe UI Semilight" panose="020B0402040204020203" pitchFamily="34" charset="0"/>
              </a:defRPr>
            </a:lvl5pPr>
          </a:lstStyle>
          <a:p>
            <a:pPr lvl="0"/>
            <a:r>
              <a:rPr lang="en-US" dirty="0"/>
              <a:t>Edit Master text styles</a:t>
            </a:r>
          </a:p>
        </p:txBody>
      </p:sp>
      <p:sp>
        <p:nvSpPr>
          <p:cNvPr id="12" name="Text Placeholder 5"/>
          <p:cNvSpPr>
            <a:spLocks noGrp="1"/>
          </p:cNvSpPr>
          <p:nvPr>
            <p:ph type="body" sz="quarter" idx="18"/>
          </p:nvPr>
        </p:nvSpPr>
        <p:spPr>
          <a:xfrm>
            <a:off x="4104743" y="2399620"/>
            <a:ext cx="3719512" cy="248471"/>
          </a:xfrm>
          <a:prstGeom prst="rect">
            <a:avLst/>
          </a:prstGeom>
        </p:spPr>
        <p:txBody>
          <a:bodyPr lIns="0" tIns="0" rIns="0" bIns="0"/>
          <a:lstStyle>
            <a:lvl1pPr marL="0" indent="0">
              <a:buNone/>
              <a:defRPr sz="1400">
                <a:solidFill>
                  <a:srgbClr val="343735"/>
                </a:solidFill>
                <a:latin typeface="Segoe UI" panose="020B0502040204020203" pitchFamily="34" charset="0"/>
                <a:cs typeface="Segoe UI" panose="020B0502040204020203" pitchFamily="34" charset="0"/>
              </a:defRPr>
            </a:lvl1pPr>
            <a:lvl2pPr marL="0" indent="0">
              <a:buNone/>
              <a:defRPr sz="1400" baseline="0">
                <a:solidFill>
                  <a:srgbClr val="343735"/>
                </a:solidFill>
                <a:latin typeface="Segoe UI Semilight" panose="020B0402040204020203" pitchFamily="34" charset="0"/>
                <a:cs typeface="Segoe UI Semilight" panose="020B0402040204020203" pitchFamily="34" charset="0"/>
              </a:defRPr>
            </a:lvl2pPr>
            <a:lvl3pPr marL="0" indent="0">
              <a:buNone/>
              <a:defRPr sz="1400">
                <a:solidFill>
                  <a:srgbClr val="343735"/>
                </a:solidFill>
                <a:latin typeface="Segoe UI Semilight" panose="020B0402040204020203" pitchFamily="34" charset="0"/>
                <a:cs typeface="Segoe UI Semilight" panose="020B0402040204020203" pitchFamily="34" charset="0"/>
              </a:defRPr>
            </a:lvl3pPr>
            <a:lvl4pPr marL="1371600" indent="0">
              <a:buNone/>
              <a:defRPr>
                <a:latin typeface="Segoe UI Semilight" panose="020B0402040204020203" pitchFamily="34" charset="0"/>
                <a:cs typeface="Segoe UI Semilight" panose="020B0402040204020203" pitchFamily="34" charset="0"/>
              </a:defRPr>
            </a:lvl4pPr>
            <a:lvl5pPr marL="1828800" indent="0">
              <a:buNone/>
              <a:defRPr>
                <a:latin typeface="Segoe UI Semilight" panose="020B0402040204020203" pitchFamily="34" charset="0"/>
                <a:cs typeface="Segoe UI Semilight" panose="020B0402040204020203" pitchFamily="34" charset="0"/>
              </a:defRPr>
            </a:lvl5pPr>
          </a:lstStyle>
          <a:p>
            <a:pPr lvl="0"/>
            <a:r>
              <a:rPr lang="en-US" dirty="0"/>
              <a:t>Edit Master text styles</a:t>
            </a:r>
          </a:p>
        </p:txBody>
      </p:sp>
    </p:spTree>
    <p:extLst>
      <p:ext uri="{BB962C8B-B14F-4D97-AF65-F5344CB8AC3E}">
        <p14:creationId xmlns:p14="http://schemas.microsoft.com/office/powerpoint/2010/main" val="883035172"/>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guide id="3" pos="2592" userDrawn="1">
          <p15:clr>
            <a:srgbClr val="FBAE40"/>
          </p15:clr>
        </p15:guide>
        <p15:guide id="4" pos="5184">
          <p15:clr>
            <a:srgbClr val="FBAE40"/>
          </p15:clr>
        </p15:guide>
        <p15:guide id="5" orient="horz" pos="756">
          <p15:clr>
            <a:srgbClr val="FBAE40"/>
          </p15:clr>
        </p15:guide>
        <p15:guide id="6" orient="horz" pos="46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ree Poin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53FC8F2-9847-4343-BD17-451944BFB46F}"/>
              </a:ext>
            </a:extLst>
          </p:cNvPr>
          <p:cNvSpPr/>
          <p:nvPr userDrawn="1"/>
        </p:nvSpPr>
        <p:spPr>
          <a:xfrm>
            <a:off x="0" y="1734741"/>
            <a:ext cx="3045642" cy="34113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tIns="67500" rIns="270000" bIns="67500" rtlCol="0" anchor="ctr"/>
          <a:lstStyle/>
          <a:p>
            <a:pPr lvl="0" algn="ctr" defTabSz="685800" fontAlgn="ctr">
              <a:spcAft>
                <a:spcPts val="900"/>
              </a:spcAft>
              <a:defRPr/>
            </a:pPr>
            <a:endParaRPr lang="en-US" sz="1500">
              <a:solidFill>
                <a:schemeClr val="bg1"/>
              </a:solidFill>
              <a:latin typeface="Segoe UI Light" charset="0"/>
            </a:endParaRPr>
          </a:p>
        </p:txBody>
      </p:sp>
      <p:sp>
        <p:nvSpPr>
          <p:cNvPr id="13" name="Rectangle 12">
            <a:extLst>
              <a:ext uri="{FF2B5EF4-FFF2-40B4-BE49-F238E27FC236}">
                <a16:creationId xmlns:a16="http://schemas.microsoft.com/office/drawing/2014/main" id="{144A32E6-E8A8-2641-B31F-A7B894460ED5}"/>
              </a:ext>
            </a:extLst>
          </p:cNvPr>
          <p:cNvSpPr/>
          <p:nvPr userDrawn="1"/>
        </p:nvSpPr>
        <p:spPr>
          <a:xfrm>
            <a:off x="3041541" y="1734741"/>
            <a:ext cx="3045642" cy="34113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tIns="67500" rIns="270000" bIns="67500" rtlCol="0" anchor="ctr"/>
          <a:lstStyle/>
          <a:p>
            <a:pPr lvl="0" algn="ctr" defTabSz="685800" fontAlgn="ctr">
              <a:spcAft>
                <a:spcPts val="900"/>
              </a:spcAft>
              <a:defRPr/>
            </a:pPr>
            <a:endParaRPr lang="en-US" sz="1500">
              <a:solidFill>
                <a:schemeClr val="bg1"/>
              </a:solidFill>
              <a:latin typeface="Segoe UI Light" charset="0"/>
            </a:endParaRPr>
          </a:p>
        </p:txBody>
      </p:sp>
      <p:sp>
        <p:nvSpPr>
          <p:cNvPr id="14" name="Rectangle 13">
            <a:extLst>
              <a:ext uri="{FF2B5EF4-FFF2-40B4-BE49-F238E27FC236}">
                <a16:creationId xmlns:a16="http://schemas.microsoft.com/office/drawing/2014/main" id="{52BD101A-782C-8B43-8960-A7C401F072AB}"/>
              </a:ext>
            </a:extLst>
          </p:cNvPr>
          <p:cNvSpPr/>
          <p:nvPr userDrawn="1"/>
        </p:nvSpPr>
        <p:spPr>
          <a:xfrm>
            <a:off x="6087182" y="1734741"/>
            <a:ext cx="3056818" cy="34113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tIns="67500" rIns="270000" bIns="67500" rtlCol="0" anchor="ctr"/>
          <a:lstStyle/>
          <a:p>
            <a:pPr marL="8335" lvl="0" defTabSz="685800" fontAlgn="ctr">
              <a:spcAft>
                <a:spcPts val="450"/>
              </a:spcAft>
              <a:defRPr/>
            </a:pPr>
            <a:endParaRPr lang="en-US" sz="1200">
              <a:solidFill>
                <a:schemeClr val="bg1"/>
              </a:solidFill>
              <a:latin typeface="Segoe UI Light" charset="0"/>
            </a:endParaRPr>
          </a:p>
        </p:txBody>
      </p:sp>
      <p:sp>
        <p:nvSpPr>
          <p:cNvPr id="9" name="Title 8"/>
          <p:cNvSpPr>
            <a:spLocks noGrp="1"/>
          </p:cNvSpPr>
          <p:nvPr>
            <p:ph type="title"/>
          </p:nvPr>
        </p:nvSpPr>
        <p:spPr/>
        <p:txBody>
          <a:bodyPr/>
          <a:lstStyle/>
          <a:p>
            <a:r>
              <a:rPr lang="en-US" dirty="0"/>
              <a:t>Click to edit Master title style</a:t>
            </a:r>
          </a:p>
        </p:txBody>
      </p:sp>
      <p:sp>
        <p:nvSpPr>
          <p:cNvPr id="12" name="Text Placeholder 10"/>
          <p:cNvSpPr>
            <a:spLocks noGrp="1"/>
          </p:cNvSpPr>
          <p:nvPr>
            <p:ph type="body" sz="quarter" idx="13" hasCustomPrompt="1"/>
          </p:nvPr>
        </p:nvSpPr>
        <p:spPr>
          <a:xfrm>
            <a:off x="413147" y="1019680"/>
            <a:ext cx="8317707" cy="330620"/>
          </a:xfrm>
        </p:spPr>
        <p:txBody>
          <a:bodyPr anchor="ctr">
            <a:normAutofit/>
          </a:bodyPr>
          <a:lstStyle>
            <a:lvl1pPr marL="0" indent="0" algn="ctr">
              <a:buNone/>
              <a:defRPr sz="1800" baseline="0">
                <a:solidFill>
                  <a:schemeClr val="bg2">
                    <a:lumMod val="50000"/>
                  </a:schemeClr>
                </a:solidFill>
              </a:defRPr>
            </a:lvl1pPr>
          </a:lstStyle>
          <a:p>
            <a:pPr lvl="0"/>
            <a:r>
              <a:rPr lang="en-US" dirty="0"/>
              <a:t>Click to add subtitle</a:t>
            </a:r>
          </a:p>
        </p:txBody>
      </p:sp>
      <p:sp>
        <p:nvSpPr>
          <p:cNvPr id="17" name="Content Placeholder 8">
            <a:extLst>
              <a:ext uri="{FF2B5EF4-FFF2-40B4-BE49-F238E27FC236}">
                <a16:creationId xmlns:a16="http://schemas.microsoft.com/office/drawing/2014/main" id="{5C994C2D-77BD-6C48-860C-1FF9E22B2432}"/>
              </a:ext>
            </a:extLst>
          </p:cNvPr>
          <p:cNvSpPr>
            <a:spLocks noGrp="1"/>
          </p:cNvSpPr>
          <p:nvPr>
            <p:ph sz="quarter" idx="14"/>
          </p:nvPr>
        </p:nvSpPr>
        <p:spPr>
          <a:xfrm>
            <a:off x="397872" y="1984090"/>
            <a:ext cx="2235432" cy="2905457"/>
          </a:xfrm>
        </p:spPr>
        <p:txBody>
          <a:bodyPr>
            <a:normAutofit/>
          </a:bodyPr>
          <a:lstStyle>
            <a:lvl1pPr>
              <a:defRPr sz="1500">
                <a:solidFill>
                  <a:schemeClr val="bg1"/>
                </a:solidFill>
              </a:defRPr>
            </a:lvl1pPr>
            <a:lvl2pPr marL="557199" indent="-214308">
              <a:buFont typeface="Courier New" panose="02070309020205020404" pitchFamily="49" charset="0"/>
              <a:buChar char="o"/>
              <a:defRPr sz="1350">
                <a:solidFill>
                  <a:schemeClr val="bg1"/>
                </a:solidFill>
              </a:defRPr>
            </a:lvl2pPr>
            <a:lvl3pPr>
              <a:defRPr sz="12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0" name="Content Placeholder 8">
            <a:extLst>
              <a:ext uri="{FF2B5EF4-FFF2-40B4-BE49-F238E27FC236}">
                <a16:creationId xmlns:a16="http://schemas.microsoft.com/office/drawing/2014/main" id="{CFD6C0BE-720A-1246-921F-3C0DC722DB69}"/>
              </a:ext>
            </a:extLst>
          </p:cNvPr>
          <p:cNvSpPr>
            <a:spLocks noGrp="1"/>
          </p:cNvSpPr>
          <p:nvPr>
            <p:ph sz="quarter" idx="15"/>
          </p:nvPr>
        </p:nvSpPr>
        <p:spPr>
          <a:xfrm>
            <a:off x="3457079" y="1984090"/>
            <a:ext cx="2235432" cy="2905457"/>
          </a:xfrm>
        </p:spPr>
        <p:txBody>
          <a:bodyPr>
            <a:normAutofit/>
          </a:bodyPr>
          <a:lstStyle>
            <a:lvl1pPr>
              <a:defRPr sz="1500">
                <a:solidFill>
                  <a:schemeClr val="bg1"/>
                </a:solidFill>
              </a:defRPr>
            </a:lvl1pPr>
            <a:lvl2pPr marL="557199" indent="-214308">
              <a:buFont typeface="Courier New" panose="02070309020205020404" pitchFamily="49" charset="0"/>
              <a:buChar char="o"/>
              <a:defRPr sz="1350">
                <a:solidFill>
                  <a:schemeClr val="bg1"/>
                </a:solidFill>
              </a:defRPr>
            </a:lvl2pPr>
            <a:lvl3pPr>
              <a:defRPr sz="12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1" name="Content Placeholder 8">
            <a:extLst>
              <a:ext uri="{FF2B5EF4-FFF2-40B4-BE49-F238E27FC236}">
                <a16:creationId xmlns:a16="http://schemas.microsoft.com/office/drawing/2014/main" id="{E18A2ACF-6A2B-A14A-86B0-DAC53E76480C}"/>
              </a:ext>
            </a:extLst>
          </p:cNvPr>
          <p:cNvSpPr>
            <a:spLocks noGrp="1"/>
          </p:cNvSpPr>
          <p:nvPr>
            <p:ph sz="quarter" idx="16"/>
          </p:nvPr>
        </p:nvSpPr>
        <p:spPr>
          <a:xfrm>
            <a:off x="6496115" y="1984090"/>
            <a:ext cx="2235432" cy="2905457"/>
          </a:xfrm>
        </p:spPr>
        <p:txBody>
          <a:bodyPr>
            <a:normAutofit/>
          </a:bodyPr>
          <a:lstStyle>
            <a:lvl1pPr>
              <a:defRPr sz="1500">
                <a:solidFill>
                  <a:schemeClr val="bg1"/>
                </a:solidFill>
              </a:defRPr>
            </a:lvl1pPr>
            <a:lvl2pPr marL="557199" indent="-214308">
              <a:buFont typeface="Courier New" panose="02070309020205020404" pitchFamily="49" charset="0"/>
              <a:buChar char="o"/>
              <a:defRPr sz="1350">
                <a:solidFill>
                  <a:schemeClr val="bg1"/>
                </a:solidFill>
              </a:defRPr>
            </a:lvl2pPr>
            <a:lvl3pPr>
              <a:defRPr sz="12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 name="Slide Number Placeholder 1">
            <a:extLst>
              <a:ext uri="{FF2B5EF4-FFF2-40B4-BE49-F238E27FC236}">
                <a16:creationId xmlns:a16="http://schemas.microsoft.com/office/drawing/2014/main" id="{3393673E-F54B-974C-9B1C-80CF30EDEB11}"/>
              </a:ext>
            </a:extLst>
          </p:cNvPr>
          <p:cNvSpPr>
            <a:spLocks noGrp="1"/>
          </p:cNvSpPr>
          <p:nvPr>
            <p:ph type="sldNum" sz="quarter" idx="17"/>
          </p:nvPr>
        </p:nvSpPr>
        <p:spPr>
          <a:xfrm>
            <a:off x="6646069" y="4769834"/>
            <a:ext cx="2057400" cy="271272"/>
          </a:xfrm>
        </p:spPr>
        <p:txBody>
          <a:bodyPr/>
          <a:lstStyle>
            <a:lvl1pPr>
              <a:defRPr>
                <a:solidFill>
                  <a:schemeClr val="bg1"/>
                </a:solidFill>
              </a:defRPr>
            </a:lvl1pPr>
          </a:lstStyle>
          <a:p>
            <a:fld id="{B6F15528-21DE-4FAA-801E-634DDDAF4B2B}" type="slidenum">
              <a:rPr lang="en-US"/>
              <a:pPr/>
              <a:t>‹#›</a:t>
            </a:fld>
            <a:endParaRPr lang="en-US"/>
          </a:p>
        </p:txBody>
      </p:sp>
    </p:spTree>
    <p:extLst>
      <p:ext uri="{BB962C8B-B14F-4D97-AF65-F5344CB8AC3E}">
        <p14:creationId xmlns:p14="http://schemas.microsoft.com/office/powerpoint/2010/main" val="10183648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additive="base">
                                        <p:cTn id="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anim calcmode="lin" valueType="num">
                                      <p:cBhvr additive="base">
                                        <p:cTn id="11"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anim calcmode="lin" valueType="num">
                                      <p:cBhvr additive="base">
                                        <p:cTn id="15"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1">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xEl>
                                              <p:pRg st="3" end="3"/>
                                            </p:txEl>
                                          </p:spTgt>
                                        </p:tgtEl>
                                        <p:attrNameLst>
                                          <p:attrName>style.visibility</p:attrName>
                                        </p:attrNameLst>
                                      </p:cBhvr>
                                      <p:to>
                                        <p:strVal val="visible"/>
                                      </p:to>
                                    </p:set>
                                    <p:anim calcmode="lin" valueType="num">
                                      <p:cBhvr additive="base">
                                        <p:cTn id="19" dur="500" fill="hold"/>
                                        <p:tgtEl>
                                          <p:spTgt spid="2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
                                            <p:txEl>
                                              <p:pRg st="3" end="3"/>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 calcmode="lin" valueType="num">
                                      <p:cBhvr additive="base">
                                        <p:cTn id="28"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7">
                                            <p:txEl>
                                              <p:pRg st="1" end="1"/>
                                            </p:txEl>
                                          </p:spTgt>
                                        </p:tgtEl>
                                        <p:attrNameLst>
                                          <p:attrName>style.visibility</p:attrName>
                                        </p:attrNameLst>
                                      </p:cBhvr>
                                      <p:to>
                                        <p:strVal val="visible"/>
                                      </p:to>
                                    </p:set>
                                    <p:anim calcmode="lin" valueType="num">
                                      <p:cBhvr additive="base">
                                        <p:cTn id="32"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7">
                                            <p:txEl>
                                              <p:pRg st="1" end="1"/>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7">
                                            <p:txEl>
                                              <p:pRg st="2" end="2"/>
                                            </p:txEl>
                                          </p:spTgt>
                                        </p:tgtEl>
                                        <p:attrNameLst>
                                          <p:attrName>style.visibility</p:attrName>
                                        </p:attrNameLst>
                                      </p:cBhvr>
                                      <p:to>
                                        <p:strVal val="visible"/>
                                      </p:to>
                                    </p:set>
                                    <p:anim calcmode="lin" valueType="num">
                                      <p:cBhvr additive="base">
                                        <p:cTn id="36"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7">
                                            <p:txEl>
                                              <p:pRg st="2" end="2"/>
                                            </p:txEl>
                                          </p:spTgt>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7">
                                            <p:txEl>
                                              <p:pRg st="3" end="3"/>
                                            </p:txEl>
                                          </p:spTgt>
                                        </p:tgtEl>
                                        <p:attrNameLst>
                                          <p:attrName>style.visibility</p:attrName>
                                        </p:attrNameLst>
                                      </p:cBhvr>
                                      <p:to>
                                        <p:strVal val="visible"/>
                                      </p:to>
                                    </p:set>
                                    <p:anim calcmode="lin" valueType="num">
                                      <p:cBhvr additive="base">
                                        <p:cTn id="40"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7">
                                            <p:txEl>
                                              <p:pRg st="3" end="3"/>
                                            </p:txEl>
                                          </p:spTgt>
                                        </p:tgtEl>
                                        <p:attrNameLst>
                                          <p:attrName>ppt_y</p:attrName>
                                        </p:attrNameLst>
                                      </p:cBhvr>
                                      <p:tavLst>
                                        <p:tav tm="0">
                                          <p:val>
                                            <p:strVal val="1+#ppt_h/2"/>
                                          </p:val>
                                        </p:tav>
                                        <p:tav tm="100000">
                                          <p:val>
                                            <p:strVal val="#ppt_y"/>
                                          </p:val>
                                        </p:tav>
                                      </p:tavLst>
                                    </p:anim>
                                  </p:childTnLst>
                                </p:cTn>
                              </p:par>
                            </p:childTnLst>
                          </p:cTn>
                        </p:par>
                        <p:par>
                          <p:cTn id="42" fill="hold">
                            <p:stCondLst>
                              <p:cond delay="1000"/>
                            </p:stCondLst>
                            <p:childTnLst>
                              <p:par>
                                <p:cTn id="43" presetID="2" presetClass="entr" presetSubtype="4"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0">
                                            <p:txEl>
                                              <p:pRg st="0" end="0"/>
                                            </p:txEl>
                                          </p:spTgt>
                                        </p:tgtEl>
                                        <p:attrNameLst>
                                          <p:attrName>style.visibility</p:attrName>
                                        </p:attrNameLst>
                                      </p:cBhvr>
                                      <p:to>
                                        <p:strVal val="visible"/>
                                      </p:to>
                                    </p:set>
                                    <p:anim calcmode="lin" valueType="num">
                                      <p:cBhvr additive="base">
                                        <p:cTn id="4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0">
                                            <p:txEl>
                                              <p:pRg st="1" end="1"/>
                                            </p:txEl>
                                          </p:spTgt>
                                        </p:tgtEl>
                                        <p:attrNameLst>
                                          <p:attrName>style.visibility</p:attrName>
                                        </p:attrNameLst>
                                      </p:cBhvr>
                                      <p:to>
                                        <p:strVal val="visible"/>
                                      </p:to>
                                    </p:set>
                                    <p:anim calcmode="lin" valueType="num">
                                      <p:cBhvr additive="base">
                                        <p:cTn id="53"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0">
                                            <p:txEl>
                                              <p:pRg st="1" end="1"/>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0">
                                            <p:txEl>
                                              <p:pRg st="2" end="2"/>
                                            </p:txEl>
                                          </p:spTgt>
                                        </p:tgtEl>
                                        <p:attrNameLst>
                                          <p:attrName>style.visibility</p:attrName>
                                        </p:attrNameLst>
                                      </p:cBhvr>
                                      <p:to>
                                        <p:strVal val="visible"/>
                                      </p:to>
                                    </p:set>
                                    <p:anim calcmode="lin" valueType="num">
                                      <p:cBhvr additive="base">
                                        <p:cTn id="57"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0">
                                            <p:txEl>
                                              <p:pRg st="2" end="2"/>
                                            </p:tx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0">
                                            <p:txEl>
                                              <p:pRg st="3" end="3"/>
                                            </p:txEl>
                                          </p:spTgt>
                                        </p:tgtEl>
                                        <p:attrNameLst>
                                          <p:attrName>style.visibility</p:attrName>
                                        </p:attrNameLst>
                                      </p:cBhvr>
                                      <p:to>
                                        <p:strVal val="visible"/>
                                      </p:to>
                                    </p:set>
                                    <p:anim calcmode="lin" valueType="num">
                                      <p:cBhvr additive="base">
                                        <p:cTn id="61"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0">
                                            <p:txEl>
                                              <p:pRg st="3" end="3"/>
                                            </p:txEl>
                                          </p:spTgt>
                                        </p:tgtEl>
                                        <p:attrNameLst>
                                          <p:attrName>ppt_y</p:attrName>
                                        </p:attrNameLst>
                                      </p:cBhvr>
                                      <p:tavLst>
                                        <p:tav tm="0">
                                          <p:val>
                                            <p:strVal val="1+#ppt_h/2"/>
                                          </p:val>
                                        </p:tav>
                                        <p:tav tm="100000">
                                          <p:val>
                                            <p:strVal val="#ppt_y"/>
                                          </p:val>
                                        </p:tav>
                                      </p:tavLst>
                                    </p:anim>
                                  </p:childTnLst>
                                </p:cTn>
                              </p:par>
                            </p:childTnLst>
                          </p:cTn>
                        </p:par>
                        <p:par>
                          <p:cTn id="63" fill="hold">
                            <p:stCondLst>
                              <p:cond delay="1500"/>
                            </p:stCondLst>
                            <p:childTnLst>
                              <p:par>
                                <p:cTn id="64" presetID="2" presetClass="entr" presetSubtype="4" fill="hold" grpId="0" nodeType="after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additive="base">
                                        <p:cTn id="66" dur="500" fill="hold"/>
                                        <p:tgtEl>
                                          <p:spTgt spid="14"/>
                                        </p:tgtEl>
                                        <p:attrNameLst>
                                          <p:attrName>ppt_x</p:attrName>
                                        </p:attrNameLst>
                                      </p:cBhvr>
                                      <p:tavLst>
                                        <p:tav tm="0">
                                          <p:val>
                                            <p:strVal val="#ppt_x"/>
                                          </p:val>
                                        </p:tav>
                                        <p:tav tm="100000">
                                          <p:val>
                                            <p:strVal val="#ppt_x"/>
                                          </p:val>
                                        </p:tav>
                                      </p:tavLst>
                                    </p:anim>
                                    <p:anim calcmode="lin" valueType="num">
                                      <p:cBhvr additive="base">
                                        <p:cTn id="67" dur="500" fill="hold"/>
                                        <p:tgtEl>
                                          <p:spTgt spid="14"/>
                                        </p:tgtEl>
                                        <p:attrNameLst>
                                          <p:attrName>ppt_y</p:attrName>
                                        </p:attrNameLst>
                                      </p:cBhvr>
                                      <p:tavLst>
                                        <p:tav tm="0">
                                          <p:val>
                                            <p:strVal val="1+#ppt_h/2"/>
                                          </p:val>
                                        </p:tav>
                                        <p:tav tm="100000">
                                          <p:val>
                                            <p:strVal val="#ppt_y"/>
                                          </p:val>
                                        </p:tav>
                                      </p:tavLst>
                                    </p:anim>
                                  </p:childTnLst>
                                </p:cTn>
                              </p:par>
                              <p:par>
                                <p:cTn id="68" presetID="2" presetClass="entr" presetSubtype="4" fill="hold" grpId="1" nodeType="withEffect">
                                  <p:stCondLst>
                                    <p:cond delay="0"/>
                                  </p:stCondLst>
                                  <p:childTnLst>
                                    <p:set>
                                      <p:cBhvr>
                                        <p:cTn id="69" dur="1" fill="hold">
                                          <p:stCondLst>
                                            <p:cond delay="0"/>
                                          </p:stCondLst>
                                        </p:cTn>
                                        <p:tgtEl>
                                          <p:spTgt spid="21">
                                            <p:txEl>
                                              <p:pRg st="0" end="0"/>
                                            </p:txEl>
                                          </p:spTgt>
                                        </p:tgtEl>
                                        <p:attrNameLst>
                                          <p:attrName>style.visibility</p:attrName>
                                        </p:attrNameLst>
                                      </p:cBhvr>
                                      <p:to>
                                        <p:strVal val="visible"/>
                                      </p:to>
                                    </p:set>
                                    <p:anim calcmode="lin" valueType="num">
                                      <p:cBhvr additive="base">
                                        <p:cTn id="70"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72" presetID="2" presetClass="entr" presetSubtype="4" fill="hold" grpId="1" nodeType="withEffect">
                                  <p:stCondLst>
                                    <p:cond delay="0"/>
                                  </p:stCondLst>
                                  <p:childTnLst>
                                    <p:set>
                                      <p:cBhvr>
                                        <p:cTn id="73" dur="1" fill="hold">
                                          <p:stCondLst>
                                            <p:cond delay="0"/>
                                          </p:stCondLst>
                                        </p:cTn>
                                        <p:tgtEl>
                                          <p:spTgt spid="21">
                                            <p:txEl>
                                              <p:pRg st="1" end="1"/>
                                            </p:txEl>
                                          </p:spTgt>
                                        </p:tgtEl>
                                        <p:attrNameLst>
                                          <p:attrName>style.visibility</p:attrName>
                                        </p:attrNameLst>
                                      </p:cBhvr>
                                      <p:to>
                                        <p:strVal val="visible"/>
                                      </p:to>
                                    </p:set>
                                    <p:anim calcmode="lin" valueType="num">
                                      <p:cBhvr additive="base">
                                        <p:cTn id="74"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21">
                                            <p:txEl>
                                              <p:pRg st="1" end="1"/>
                                            </p:txEl>
                                          </p:spTgt>
                                        </p:tgtEl>
                                        <p:attrNameLst>
                                          <p:attrName>ppt_y</p:attrName>
                                        </p:attrNameLst>
                                      </p:cBhvr>
                                      <p:tavLst>
                                        <p:tav tm="0">
                                          <p:val>
                                            <p:strVal val="1+#ppt_h/2"/>
                                          </p:val>
                                        </p:tav>
                                        <p:tav tm="100000">
                                          <p:val>
                                            <p:strVal val="#ppt_y"/>
                                          </p:val>
                                        </p:tav>
                                      </p:tavLst>
                                    </p:anim>
                                  </p:childTnLst>
                                </p:cTn>
                              </p:par>
                              <p:par>
                                <p:cTn id="76" presetID="2" presetClass="entr" presetSubtype="4" fill="hold" grpId="1" nodeType="withEffect">
                                  <p:stCondLst>
                                    <p:cond delay="0"/>
                                  </p:stCondLst>
                                  <p:childTnLst>
                                    <p:set>
                                      <p:cBhvr>
                                        <p:cTn id="77" dur="1" fill="hold">
                                          <p:stCondLst>
                                            <p:cond delay="0"/>
                                          </p:stCondLst>
                                        </p:cTn>
                                        <p:tgtEl>
                                          <p:spTgt spid="21">
                                            <p:txEl>
                                              <p:pRg st="2" end="2"/>
                                            </p:txEl>
                                          </p:spTgt>
                                        </p:tgtEl>
                                        <p:attrNameLst>
                                          <p:attrName>style.visibility</p:attrName>
                                        </p:attrNameLst>
                                      </p:cBhvr>
                                      <p:to>
                                        <p:strVal val="visible"/>
                                      </p:to>
                                    </p:set>
                                    <p:anim calcmode="lin" valueType="num">
                                      <p:cBhvr additive="base">
                                        <p:cTn id="78"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21">
                                            <p:txEl>
                                              <p:pRg st="2" end="2"/>
                                            </p:txEl>
                                          </p:spTgt>
                                        </p:tgtEl>
                                        <p:attrNameLst>
                                          <p:attrName>ppt_y</p:attrName>
                                        </p:attrNameLst>
                                      </p:cBhvr>
                                      <p:tavLst>
                                        <p:tav tm="0">
                                          <p:val>
                                            <p:strVal val="1+#ppt_h/2"/>
                                          </p:val>
                                        </p:tav>
                                        <p:tav tm="100000">
                                          <p:val>
                                            <p:strVal val="#ppt_y"/>
                                          </p:val>
                                        </p:tav>
                                      </p:tavLst>
                                    </p:anim>
                                  </p:childTnLst>
                                </p:cTn>
                              </p:par>
                              <p:par>
                                <p:cTn id="80" presetID="2" presetClass="entr" presetSubtype="4" fill="hold" grpId="1" nodeType="withEffect">
                                  <p:stCondLst>
                                    <p:cond delay="0"/>
                                  </p:stCondLst>
                                  <p:childTnLst>
                                    <p:set>
                                      <p:cBhvr>
                                        <p:cTn id="81" dur="1" fill="hold">
                                          <p:stCondLst>
                                            <p:cond delay="0"/>
                                          </p:stCondLst>
                                        </p:cTn>
                                        <p:tgtEl>
                                          <p:spTgt spid="21">
                                            <p:txEl>
                                              <p:pRg st="3" end="3"/>
                                            </p:txEl>
                                          </p:spTgt>
                                        </p:tgtEl>
                                        <p:attrNameLst>
                                          <p:attrName>style.visibility</p:attrName>
                                        </p:attrNameLst>
                                      </p:cBhvr>
                                      <p:to>
                                        <p:strVal val="visible"/>
                                      </p:to>
                                    </p:set>
                                    <p:anim calcmode="lin" valueType="num">
                                      <p:cBhvr additive="base">
                                        <p:cTn id="82" dur="500" fill="hold"/>
                                        <p:tgtEl>
                                          <p:spTgt spid="21">
                                            <p:txEl>
                                              <p:pRg st="3" end="3"/>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2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P spid="21" grpId="1"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our Poin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D21C56-F1FC-7841-B516-7AA2B6B04DEF}"/>
              </a:ext>
            </a:extLst>
          </p:cNvPr>
          <p:cNvSpPr/>
          <p:nvPr userDrawn="1"/>
        </p:nvSpPr>
        <p:spPr>
          <a:xfrm>
            <a:off x="4577123" y="1734741"/>
            <a:ext cx="2289600" cy="3411362"/>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270000" tIns="270000" rIns="270000" bIns="270000" rtlCol="0" anchor="t"/>
          <a:lstStyle/>
          <a:p>
            <a:pPr fontAlgn="ctr">
              <a:spcAft>
                <a:spcPts val="450"/>
              </a:spcAft>
            </a:pPr>
            <a:endParaRPr lang="en-US" sz="1050">
              <a:solidFill>
                <a:schemeClr val="bg1"/>
              </a:solidFill>
              <a:latin typeface="Segoe UI Light" charset="0"/>
            </a:endParaRPr>
          </a:p>
        </p:txBody>
      </p:sp>
      <p:sp>
        <p:nvSpPr>
          <p:cNvPr id="16" name="Rectangle 15">
            <a:extLst>
              <a:ext uri="{FF2B5EF4-FFF2-40B4-BE49-F238E27FC236}">
                <a16:creationId xmlns:a16="http://schemas.microsoft.com/office/drawing/2014/main" id="{1AFF83D2-B381-2F4C-9362-85289A7BBBDA}"/>
              </a:ext>
            </a:extLst>
          </p:cNvPr>
          <p:cNvSpPr/>
          <p:nvPr userDrawn="1"/>
        </p:nvSpPr>
        <p:spPr>
          <a:xfrm>
            <a:off x="-1524" y="1734741"/>
            <a:ext cx="2290174" cy="341136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270000" tIns="270000" rIns="270000" bIns="270000" rtlCol="0" anchor="t"/>
          <a:lstStyle/>
          <a:p>
            <a:pPr lvl="0" defTabSz="685800" fontAlgn="ctr">
              <a:spcAft>
                <a:spcPts val="450"/>
              </a:spcAft>
              <a:defRPr/>
            </a:pPr>
            <a:endParaRPr lang="en-US" sz="1500">
              <a:solidFill>
                <a:schemeClr val="bg1"/>
              </a:solidFill>
              <a:latin typeface="Segoe UI Light" charset="0"/>
            </a:endParaRPr>
          </a:p>
        </p:txBody>
      </p:sp>
      <p:sp>
        <p:nvSpPr>
          <p:cNvPr id="18" name="Rectangle 17">
            <a:extLst>
              <a:ext uri="{FF2B5EF4-FFF2-40B4-BE49-F238E27FC236}">
                <a16:creationId xmlns:a16="http://schemas.microsoft.com/office/drawing/2014/main" id="{4AAD64DB-6D2B-B141-83E1-0D3D2181C24D}"/>
              </a:ext>
            </a:extLst>
          </p:cNvPr>
          <p:cNvSpPr/>
          <p:nvPr userDrawn="1"/>
        </p:nvSpPr>
        <p:spPr>
          <a:xfrm>
            <a:off x="6861323" y="1734741"/>
            <a:ext cx="2289600" cy="341136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270000" tIns="270000" rIns="270000" bIns="270000" rtlCol="0" anchor="t"/>
          <a:lstStyle/>
          <a:p>
            <a:pPr lvl="0" defTabSz="685800" fontAlgn="ctr">
              <a:spcAft>
                <a:spcPts val="450"/>
              </a:spcAft>
              <a:defRPr/>
            </a:pPr>
            <a:endParaRPr lang="en-US" sz="1500">
              <a:solidFill>
                <a:schemeClr val="bg1"/>
              </a:solidFill>
              <a:latin typeface="Segoe UI Light" charset="0"/>
            </a:endParaRPr>
          </a:p>
        </p:txBody>
      </p:sp>
      <p:sp>
        <p:nvSpPr>
          <p:cNvPr id="19" name="Rectangle 18">
            <a:extLst>
              <a:ext uri="{FF2B5EF4-FFF2-40B4-BE49-F238E27FC236}">
                <a16:creationId xmlns:a16="http://schemas.microsoft.com/office/drawing/2014/main" id="{8D7D7DA9-4DB4-1748-98ED-189E71281649}"/>
              </a:ext>
            </a:extLst>
          </p:cNvPr>
          <p:cNvSpPr/>
          <p:nvPr userDrawn="1"/>
        </p:nvSpPr>
        <p:spPr>
          <a:xfrm>
            <a:off x="2285070" y="1734741"/>
            <a:ext cx="2289600" cy="341136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270000" tIns="270000" rIns="270000" bIns="270000" rtlCol="0" anchor="t"/>
          <a:lstStyle/>
          <a:p>
            <a:pPr lvl="0" fontAlgn="ctr">
              <a:spcAft>
                <a:spcPts val="450"/>
              </a:spcAft>
            </a:pPr>
            <a:endParaRPr lang="en-US" sz="1500">
              <a:solidFill>
                <a:schemeClr val="bg1"/>
              </a:solidFill>
              <a:latin typeface="Segoe UI Light" charset="0"/>
            </a:endParaRPr>
          </a:p>
        </p:txBody>
      </p:sp>
      <p:sp>
        <p:nvSpPr>
          <p:cNvPr id="9" name="Title 8"/>
          <p:cNvSpPr>
            <a:spLocks noGrp="1"/>
          </p:cNvSpPr>
          <p:nvPr>
            <p:ph type="title"/>
          </p:nvPr>
        </p:nvSpPr>
        <p:spPr/>
        <p:txBody>
          <a:bodyPr/>
          <a:lstStyle/>
          <a:p>
            <a:r>
              <a:rPr lang="en-US" dirty="0"/>
              <a:t>Click to edit Master title style</a:t>
            </a:r>
          </a:p>
        </p:txBody>
      </p:sp>
      <p:sp>
        <p:nvSpPr>
          <p:cNvPr id="12" name="Text Placeholder 10"/>
          <p:cNvSpPr>
            <a:spLocks noGrp="1"/>
          </p:cNvSpPr>
          <p:nvPr>
            <p:ph type="body" sz="quarter" idx="13" hasCustomPrompt="1"/>
          </p:nvPr>
        </p:nvSpPr>
        <p:spPr>
          <a:xfrm>
            <a:off x="413147" y="1019680"/>
            <a:ext cx="8317707" cy="330620"/>
          </a:xfrm>
        </p:spPr>
        <p:txBody>
          <a:bodyPr anchor="ctr">
            <a:normAutofit/>
          </a:bodyPr>
          <a:lstStyle>
            <a:lvl1pPr marL="0" indent="0" algn="ctr">
              <a:buNone/>
              <a:defRPr sz="1800" baseline="0">
                <a:solidFill>
                  <a:schemeClr val="bg2">
                    <a:lumMod val="50000"/>
                  </a:schemeClr>
                </a:solidFill>
              </a:defRPr>
            </a:lvl1pPr>
          </a:lstStyle>
          <a:p>
            <a:pPr lvl="0"/>
            <a:r>
              <a:rPr lang="en-US" dirty="0"/>
              <a:t>Click to add subtitle</a:t>
            </a:r>
          </a:p>
        </p:txBody>
      </p:sp>
      <p:sp>
        <p:nvSpPr>
          <p:cNvPr id="17" name="Content Placeholder 8">
            <a:extLst>
              <a:ext uri="{FF2B5EF4-FFF2-40B4-BE49-F238E27FC236}">
                <a16:creationId xmlns:a16="http://schemas.microsoft.com/office/drawing/2014/main" id="{5C994C2D-77BD-6C48-860C-1FF9E22B2432}"/>
              </a:ext>
            </a:extLst>
          </p:cNvPr>
          <p:cNvSpPr>
            <a:spLocks noGrp="1"/>
          </p:cNvSpPr>
          <p:nvPr>
            <p:ph sz="quarter" idx="14"/>
          </p:nvPr>
        </p:nvSpPr>
        <p:spPr>
          <a:xfrm>
            <a:off x="147919" y="1857019"/>
            <a:ext cx="1987709" cy="3032528"/>
          </a:xfrm>
        </p:spPr>
        <p:txBody>
          <a:bodyPr>
            <a:normAutofit/>
          </a:bodyPr>
          <a:lstStyle>
            <a:lvl1pPr>
              <a:defRPr sz="1500">
                <a:solidFill>
                  <a:schemeClr val="bg1"/>
                </a:solidFill>
              </a:defRPr>
            </a:lvl1pPr>
            <a:lvl2pPr marL="557199" indent="-214308">
              <a:buFont typeface="Courier New" panose="02070309020205020404" pitchFamily="49" charset="0"/>
              <a:buChar char="o"/>
              <a:defRPr sz="1350">
                <a:solidFill>
                  <a:schemeClr val="bg1"/>
                </a:solidFill>
              </a:defRPr>
            </a:lvl2pPr>
            <a:lvl3pPr>
              <a:defRPr sz="12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2" name="Content Placeholder 8">
            <a:extLst>
              <a:ext uri="{FF2B5EF4-FFF2-40B4-BE49-F238E27FC236}">
                <a16:creationId xmlns:a16="http://schemas.microsoft.com/office/drawing/2014/main" id="{8087CD69-1D12-7F4F-81EC-E09D8A6BC1C5}"/>
              </a:ext>
            </a:extLst>
          </p:cNvPr>
          <p:cNvSpPr>
            <a:spLocks noGrp="1"/>
          </p:cNvSpPr>
          <p:nvPr>
            <p:ph sz="quarter" idx="15"/>
          </p:nvPr>
        </p:nvSpPr>
        <p:spPr>
          <a:xfrm>
            <a:off x="2427195" y="1857019"/>
            <a:ext cx="1987709" cy="3032528"/>
          </a:xfrm>
        </p:spPr>
        <p:txBody>
          <a:bodyPr>
            <a:normAutofit/>
          </a:bodyPr>
          <a:lstStyle>
            <a:lvl1pPr>
              <a:defRPr sz="1500">
                <a:solidFill>
                  <a:schemeClr val="bg1"/>
                </a:solidFill>
              </a:defRPr>
            </a:lvl1pPr>
            <a:lvl2pPr marL="557199" indent="-214308">
              <a:buFont typeface="Courier New" panose="02070309020205020404" pitchFamily="49" charset="0"/>
              <a:buChar char="o"/>
              <a:defRPr sz="1350">
                <a:solidFill>
                  <a:schemeClr val="bg1"/>
                </a:solidFill>
              </a:defRPr>
            </a:lvl2pPr>
            <a:lvl3pPr>
              <a:defRPr sz="12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3" name="Content Placeholder 8">
            <a:extLst>
              <a:ext uri="{FF2B5EF4-FFF2-40B4-BE49-F238E27FC236}">
                <a16:creationId xmlns:a16="http://schemas.microsoft.com/office/drawing/2014/main" id="{5CD97C8F-2A6A-DB43-92C1-47270F13BA38}"/>
              </a:ext>
            </a:extLst>
          </p:cNvPr>
          <p:cNvSpPr>
            <a:spLocks noGrp="1"/>
          </p:cNvSpPr>
          <p:nvPr>
            <p:ph sz="quarter" idx="16"/>
          </p:nvPr>
        </p:nvSpPr>
        <p:spPr>
          <a:xfrm>
            <a:off x="4719919" y="1857019"/>
            <a:ext cx="1987709" cy="3032528"/>
          </a:xfrm>
        </p:spPr>
        <p:txBody>
          <a:bodyPr>
            <a:normAutofit/>
          </a:bodyPr>
          <a:lstStyle>
            <a:lvl1pPr>
              <a:defRPr sz="1500">
                <a:solidFill>
                  <a:schemeClr val="bg1"/>
                </a:solidFill>
              </a:defRPr>
            </a:lvl1pPr>
            <a:lvl2pPr marL="557199" indent="-214308">
              <a:buFont typeface="Courier New" panose="02070309020205020404" pitchFamily="49" charset="0"/>
              <a:buChar char="o"/>
              <a:defRPr sz="1350">
                <a:solidFill>
                  <a:schemeClr val="bg1"/>
                </a:solidFill>
              </a:defRPr>
            </a:lvl2pPr>
            <a:lvl3pPr>
              <a:defRPr sz="12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4" name="Content Placeholder 8">
            <a:extLst>
              <a:ext uri="{FF2B5EF4-FFF2-40B4-BE49-F238E27FC236}">
                <a16:creationId xmlns:a16="http://schemas.microsoft.com/office/drawing/2014/main" id="{2A6D0C20-5C84-1F4D-9596-86F4AE3E25D1}"/>
              </a:ext>
            </a:extLst>
          </p:cNvPr>
          <p:cNvSpPr>
            <a:spLocks noGrp="1"/>
          </p:cNvSpPr>
          <p:nvPr>
            <p:ph sz="quarter" idx="17"/>
          </p:nvPr>
        </p:nvSpPr>
        <p:spPr>
          <a:xfrm>
            <a:off x="7005919" y="1857019"/>
            <a:ext cx="1987709" cy="3032528"/>
          </a:xfrm>
        </p:spPr>
        <p:txBody>
          <a:bodyPr>
            <a:normAutofit/>
          </a:bodyPr>
          <a:lstStyle>
            <a:lvl1pPr>
              <a:defRPr sz="1500">
                <a:solidFill>
                  <a:schemeClr val="bg1"/>
                </a:solidFill>
              </a:defRPr>
            </a:lvl1pPr>
            <a:lvl2pPr marL="557199" indent="-214308">
              <a:buFont typeface="Courier New" panose="02070309020205020404" pitchFamily="49" charset="0"/>
              <a:buChar char="o"/>
              <a:defRPr sz="1350">
                <a:solidFill>
                  <a:schemeClr val="bg1"/>
                </a:solidFill>
              </a:defRPr>
            </a:lvl2pPr>
            <a:lvl3pPr>
              <a:defRPr sz="12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 name="Slide Number Placeholder 1">
            <a:extLst>
              <a:ext uri="{FF2B5EF4-FFF2-40B4-BE49-F238E27FC236}">
                <a16:creationId xmlns:a16="http://schemas.microsoft.com/office/drawing/2014/main" id="{A88CAC59-0B57-7E4D-8DBA-93627A6B68F3}"/>
              </a:ext>
            </a:extLst>
          </p:cNvPr>
          <p:cNvSpPr>
            <a:spLocks noGrp="1"/>
          </p:cNvSpPr>
          <p:nvPr>
            <p:ph type="sldNum" sz="quarter" idx="18"/>
          </p:nvPr>
        </p:nvSpPr>
        <p:spPr>
          <a:xfrm>
            <a:off x="6646069" y="4757971"/>
            <a:ext cx="2050015" cy="283136"/>
          </a:xfrm>
        </p:spPr>
        <p:txBody>
          <a:bodyPr/>
          <a:lstStyle>
            <a:lvl1pPr>
              <a:defRPr>
                <a:solidFill>
                  <a:schemeClr val="bg1"/>
                </a:solidFill>
              </a:defRPr>
            </a:lvl1pPr>
          </a:lstStyle>
          <a:p>
            <a:fld id="{B6F15528-21DE-4FAA-801E-634DDDAF4B2B}" type="slidenum">
              <a:rPr lang="en-US"/>
              <a:pPr/>
              <a:t>‹#›</a:t>
            </a:fld>
            <a:endParaRPr lang="en-US"/>
          </a:p>
        </p:txBody>
      </p:sp>
    </p:spTree>
    <p:extLst>
      <p:ext uri="{BB962C8B-B14F-4D97-AF65-F5344CB8AC3E}">
        <p14:creationId xmlns:p14="http://schemas.microsoft.com/office/powerpoint/2010/main" val="30308348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 calcmode="lin" valueType="num">
                                      <p:cBhvr additive="base">
                                        <p:cTn id="15"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 calcmode="lin" valueType="num">
                                      <p:cBhvr additive="base">
                                        <p:cTn id="19"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xEl>
                                              <p:pRg st="3" end="3"/>
                                            </p:txEl>
                                          </p:spTgt>
                                        </p:tgtEl>
                                        <p:attrNameLst>
                                          <p:attrName>style.visibility</p:attrName>
                                        </p:attrNameLst>
                                      </p:cBhvr>
                                      <p:to>
                                        <p:strVal val="visible"/>
                                      </p:to>
                                    </p:set>
                                    <p:anim calcmode="lin" valueType="num">
                                      <p:cBhvr additive="base">
                                        <p:cTn id="23"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
                                            <p:txEl>
                                              <p:pRg st="3" end="3"/>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 calcmode="lin" valueType="num">
                                      <p:cBhvr additive="base">
                                        <p:cTn id="32"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2">
                                            <p:txEl>
                                              <p:pRg st="1" end="1"/>
                                            </p:txEl>
                                          </p:spTgt>
                                        </p:tgtEl>
                                        <p:attrNameLst>
                                          <p:attrName>style.visibility</p:attrName>
                                        </p:attrNameLst>
                                      </p:cBhvr>
                                      <p:to>
                                        <p:strVal val="visible"/>
                                      </p:to>
                                    </p:set>
                                    <p:anim calcmode="lin" valueType="num">
                                      <p:cBhvr additive="base">
                                        <p:cTn id="36"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2">
                                            <p:txEl>
                                              <p:pRg st="1" end="1"/>
                                            </p:txEl>
                                          </p:spTgt>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2">
                                            <p:txEl>
                                              <p:pRg st="2" end="2"/>
                                            </p:txEl>
                                          </p:spTgt>
                                        </p:tgtEl>
                                        <p:attrNameLst>
                                          <p:attrName>style.visibility</p:attrName>
                                        </p:attrNameLst>
                                      </p:cBhvr>
                                      <p:to>
                                        <p:strVal val="visible"/>
                                      </p:to>
                                    </p:set>
                                    <p:anim calcmode="lin" valueType="num">
                                      <p:cBhvr additive="base">
                                        <p:cTn id="40"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2">
                                            <p:txEl>
                                              <p:pRg st="2" end="2"/>
                                            </p:txEl>
                                          </p:spTgt>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2">
                                            <p:txEl>
                                              <p:pRg st="3" end="3"/>
                                            </p:txEl>
                                          </p:spTgt>
                                        </p:tgtEl>
                                        <p:attrNameLst>
                                          <p:attrName>style.visibility</p:attrName>
                                        </p:attrNameLst>
                                      </p:cBhvr>
                                      <p:to>
                                        <p:strVal val="visible"/>
                                      </p:to>
                                    </p:set>
                                    <p:anim calcmode="lin" valueType="num">
                                      <p:cBhvr additive="base">
                                        <p:cTn id="44" dur="500" fill="hold"/>
                                        <p:tgtEl>
                                          <p:spTgt spid="22">
                                            <p:txEl>
                                              <p:pRg st="3" end="3"/>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2">
                                            <p:txEl>
                                              <p:pRg st="3" end="3"/>
                                            </p:txEl>
                                          </p:spTgt>
                                        </p:tgtEl>
                                        <p:attrNameLst>
                                          <p:attrName>ppt_y</p:attrName>
                                        </p:attrNameLst>
                                      </p:cBhvr>
                                      <p:tavLst>
                                        <p:tav tm="0">
                                          <p:val>
                                            <p:strVal val="1+#ppt_h/2"/>
                                          </p:val>
                                        </p:tav>
                                        <p:tav tm="100000">
                                          <p:val>
                                            <p:strVal val="#ppt_y"/>
                                          </p:val>
                                        </p:tav>
                                      </p:tavLst>
                                    </p:anim>
                                  </p:childTnLst>
                                </p:cTn>
                              </p:par>
                            </p:childTnLst>
                          </p:cTn>
                        </p:par>
                        <p:par>
                          <p:cTn id="46" fill="hold">
                            <p:stCondLst>
                              <p:cond delay="1000"/>
                            </p:stCondLst>
                            <p:childTnLst>
                              <p:par>
                                <p:cTn id="47" presetID="2" presetClass="entr" presetSubtype="4"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3">
                                            <p:txEl>
                                              <p:pRg st="0" end="0"/>
                                            </p:txEl>
                                          </p:spTgt>
                                        </p:tgtEl>
                                        <p:attrNameLst>
                                          <p:attrName>style.visibility</p:attrName>
                                        </p:attrNameLst>
                                      </p:cBhvr>
                                      <p:to>
                                        <p:strVal val="visible"/>
                                      </p:to>
                                    </p:set>
                                    <p:anim calcmode="lin" valueType="num">
                                      <p:cBhvr additive="base">
                                        <p:cTn id="53"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3">
                                            <p:txEl>
                                              <p:pRg st="1" end="1"/>
                                            </p:txEl>
                                          </p:spTgt>
                                        </p:tgtEl>
                                        <p:attrNameLst>
                                          <p:attrName>style.visibility</p:attrName>
                                        </p:attrNameLst>
                                      </p:cBhvr>
                                      <p:to>
                                        <p:strVal val="visible"/>
                                      </p:to>
                                    </p:set>
                                    <p:anim calcmode="lin" valueType="num">
                                      <p:cBhvr additive="base">
                                        <p:cTn id="57"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3">
                                            <p:txEl>
                                              <p:pRg st="1" end="1"/>
                                            </p:tx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3">
                                            <p:txEl>
                                              <p:pRg st="2" end="2"/>
                                            </p:txEl>
                                          </p:spTgt>
                                        </p:tgtEl>
                                        <p:attrNameLst>
                                          <p:attrName>style.visibility</p:attrName>
                                        </p:attrNameLst>
                                      </p:cBhvr>
                                      <p:to>
                                        <p:strVal val="visible"/>
                                      </p:to>
                                    </p:set>
                                    <p:anim calcmode="lin" valueType="num">
                                      <p:cBhvr additive="base">
                                        <p:cTn id="61"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3">
                                            <p:txEl>
                                              <p:pRg st="2" end="2"/>
                                            </p:txEl>
                                          </p:spTgt>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3">
                                            <p:txEl>
                                              <p:pRg st="3" end="3"/>
                                            </p:txEl>
                                          </p:spTgt>
                                        </p:tgtEl>
                                        <p:attrNameLst>
                                          <p:attrName>style.visibility</p:attrName>
                                        </p:attrNameLst>
                                      </p:cBhvr>
                                      <p:to>
                                        <p:strVal val="visible"/>
                                      </p:to>
                                    </p:set>
                                    <p:anim calcmode="lin" valueType="num">
                                      <p:cBhvr additive="base">
                                        <p:cTn id="65" dur="500" fill="hold"/>
                                        <p:tgtEl>
                                          <p:spTgt spid="23">
                                            <p:txEl>
                                              <p:pRg st="3" end="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3">
                                            <p:txEl>
                                              <p:pRg st="3" end="3"/>
                                            </p:txEl>
                                          </p:spTgt>
                                        </p:tgtEl>
                                        <p:attrNameLst>
                                          <p:attrName>ppt_y</p:attrName>
                                        </p:attrNameLst>
                                      </p:cBhvr>
                                      <p:tavLst>
                                        <p:tav tm="0">
                                          <p:val>
                                            <p:strVal val="1+#ppt_h/2"/>
                                          </p:val>
                                        </p:tav>
                                        <p:tav tm="100000">
                                          <p:val>
                                            <p:strVal val="#ppt_y"/>
                                          </p:val>
                                        </p:tav>
                                      </p:tavLst>
                                    </p:anim>
                                  </p:childTnLst>
                                </p:cTn>
                              </p:par>
                            </p:childTnLst>
                          </p:cTn>
                        </p:par>
                        <p:par>
                          <p:cTn id="67" fill="hold">
                            <p:stCondLst>
                              <p:cond delay="1500"/>
                            </p:stCondLst>
                            <p:childTnLst>
                              <p:par>
                                <p:cTn id="68" presetID="2" presetClass="entr" presetSubtype="4" fill="hold" grpId="0" nodeType="after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additive="base">
                                        <p:cTn id="70" dur="500" fill="hold"/>
                                        <p:tgtEl>
                                          <p:spTgt spid="18"/>
                                        </p:tgtEl>
                                        <p:attrNameLst>
                                          <p:attrName>ppt_x</p:attrName>
                                        </p:attrNameLst>
                                      </p:cBhvr>
                                      <p:tavLst>
                                        <p:tav tm="0">
                                          <p:val>
                                            <p:strVal val="#ppt_x"/>
                                          </p:val>
                                        </p:tav>
                                        <p:tav tm="100000">
                                          <p:val>
                                            <p:strVal val="#ppt_x"/>
                                          </p:val>
                                        </p:tav>
                                      </p:tavLst>
                                    </p:anim>
                                    <p:anim calcmode="lin" valueType="num">
                                      <p:cBhvr additive="base">
                                        <p:cTn id="71" dur="500" fill="hold"/>
                                        <p:tgtEl>
                                          <p:spTgt spid="18"/>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24">
                                            <p:txEl>
                                              <p:pRg st="0" end="0"/>
                                            </p:txEl>
                                          </p:spTgt>
                                        </p:tgtEl>
                                        <p:attrNameLst>
                                          <p:attrName>style.visibility</p:attrName>
                                        </p:attrNameLst>
                                      </p:cBhvr>
                                      <p:to>
                                        <p:strVal val="visible"/>
                                      </p:to>
                                    </p:set>
                                    <p:anim calcmode="lin" valueType="num">
                                      <p:cBhvr additive="base">
                                        <p:cTn id="74"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24">
                                            <p:txEl>
                                              <p:pRg st="1" end="1"/>
                                            </p:txEl>
                                          </p:spTgt>
                                        </p:tgtEl>
                                        <p:attrNameLst>
                                          <p:attrName>style.visibility</p:attrName>
                                        </p:attrNameLst>
                                      </p:cBhvr>
                                      <p:to>
                                        <p:strVal val="visible"/>
                                      </p:to>
                                    </p:set>
                                    <p:anim calcmode="lin" valueType="num">
                                      <p:cBhvr additive="base">
                                        <p:cTn id="78"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24">
                                            <p:txEl>
                                              <p:pRg st="1" end="1"/>
                                            </p:txEl>
                                          </p:spTgt>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24">
                                            <p:txEl>
                                              <p:pRg st="2" end="2"/>
                                            </p:txEl>
                                          </p:spTgt>
                                        </p:tgtEl>
                                        <p:attrNameLst>
                                          <p:attrName>style.visibility</p:attrName>
                                        </p:attrNameLst>
                                      </p:cBhvr>
                                      <p:to>
                                        <p:strVal val="visible"/>
                                      </p:to>
                                    </p:set>
                                    <p:anim calcmode="lin" valueType="num">
                                      <p:cBhvr additive="base">
                                        <p:cTn id="82"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24">
                                            <p:txEl>
                                              <p:pRg st="2" end="2"/>
                                            </p:txEl>
                                          </p:spTgt>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24">
                                            <p:txEl>
                                              <p:pRg st="3" end="3"/>
                                            </p:txEl>
                                          </p:spTgt>
                                        </p:tgtEl>
                                        <p:attrNameLst>
                                          <p:attrName>style.visibility</p:attrName>
                                        </p:attrNameLst>
                                      </p:cBhvr>
                                      <p:to>
                                        <p:strVal val="visible"/>
                                      </p:to>
                                    </p:set>
                                    <p:anim calcmode="lin" valueType="num">
                                      <p:cBhvr additive="base">
                                        <p:cTn id="86"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2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19"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22" grpId="0" build="p">
        <p:tmplLst>
          <p:tmpl lvl="1">
            <p:tnLst>
              <p:par>
                <p:cTn presetID="2" presetClass="entr" presetSubtype="4"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build="p">
        <p:tmplLst>
          <p:tmpl lvl="1">
            <p:tnLst>
              <p:par>
                <p:cTn presetID="2" presetClass="entr" presetSubtype="4"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P spid="24" grpId="0" build="p">
        <p:tmplLst>
          <p:tmpl lvl="1">
            <p:tnLst>
              <p:par>
                <p:cTn presetID="2" presetClass="entr" presetSubtype="4"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Four Poin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D21C56-F1FC-7841-B516-7AA2B6B04DEF}"/>
              </a:ext>
            </a:extLst>
          </p:cNvPr>
          <p:cNvSpPr/>
          <p:nvPr userDrawn="1"/>
        </p:nvSpPr>
        <p:spPr>
          <a:xfrm>
            <a:off x="4577123" y="2096135"/>
            <a:ext cx="2289600" cy="3049967"/>
          </a:xfrm>
          <a:prstGeom prst="rect">
            <a:avLst/>
          </a:pr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lIns="270000" tIns="270000" rIns="270000" bIns="270000" rtlCol="0" anchor="t"/>
          <a:lstStyle/>
          <a:p>
            <a:pPr fontAlgn="ctr">
              <a:spcAft>
                <a:spcPts val="450"/>
              </a:spcAft>
            </a:pPr>
            <a:endParaRPr lang="en-US" sz="1050">
              <a:solidFill>
                <a:schemeClr val="bg1"/>
              </a:solidFill>
              <a:latin typeface="Segoe UI Light" charset="0"/>
            </a:endParaRPr>
          </a:p>
        </p:txBody>
      </p:sp>
      <p:sp>
        <p:nvSpPr>
          <p:cNvPr id="16" name="Rectangle 15">
            <a:extLst>
              <a:ext uri="{FF2B5EF4-FFF2-40B4-BE49-F238E27FC236}">
                <a16:creationId xmlns:a16="http://schemas.microsoft.com/office/drawing/2014/main" id="{1AFF83D2-B381-2F4C-9362-85289A7BBBDA}"/>
              </a:ext>
            </a:extLst>
          </p:cNvPr>
          <p:cNvSpPr/>
          <p:nvPr userDrawn="1"/>
        </p:nvSpPr>
        <p:spPr>
          <a:xfrm>
            <a:off x="-1524" y="2096135"/>
            <a:ext cx="2290174" cy="3049967"/>
          </a:xfrm>
          <a:prstGeom prst="rect">
            <a:avLst/>
          </a:pr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lIns="270000" tIns="270000" rIns="270000" bIns="270000" rtlCol="0" anchor="t"/>
          <a:lstStyle/>
          <a:p>
            <a:pPr lvl="0" defTabSz="685800" fontAlgn="ctr">
              <a:spcAft>
                <a:spcPts val="450"/>
              </a:spcAft>
              <a:defRPr/>
            </a:pPr>
            <a:endParaRPr lang="en-US" sz="1500">
              <a:solidFill>
                <a:schemeClr val="bg1"/>
              </a:solidFill>
              <a:latin typeface="Segoe UI Light" charset="0"/>
            </a:endParaRPr>
          </a:p>
        </p:txBody>
      </p:sp>
      <p:sp>
        <p:nvSpPr>
          <p:cNvPr id="18" name="Rectangle 17">
            <a:extLst>
              <a:ext uri="{FF2B5EF4-FFF2-40B4-BE49-F238E27FC236}">
                <a16:creationId xmlns:a16="http://schemas.microsoft.com/office/drawing/2014/main" id="{4AAD64DB-6D2B-B141-83E1-0D3D2181C24D}"/>
              </a:ext>
            </a:extLst>
          </p:cNvPr>
          <p:cNvSpPr/>
          <p:nvPr userDrawn="1"/>
        </p:nvSpPr>
        <p:spPr>
          <a:xfrm>
            <a:off x="6861323" y="2096135"/>
            <a:ext cx="2289600" cy="304996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270000" tIns="270000" rIns="270000" bIns="270000" rtlCol="0" anchor="t"/>
          <a:lstStyle/>
          <a:p>
            <a:pPr lvl="0" defTabSz="685800" fontAlgn="ctr">
              <a:spcAft>
                <a:spcPts val="450"/>
              </a:spcAft>
              <a:defRPr/>
            </a:pPr>
            <a:endParaRPr lang="en-US" sz="1500">
              <a:solidFill>
                <a:schemeClr val="bg1"/>
              </a:solidFill>
              <a:latin typeface="Segoe UI Light" charset="0"/>
            </a:endParaRPr>
          </a:p>
        </p:txBody>
      </p:sp>
      <p:sp>
        <p:nvSpPr>
          <p:cNvPr id="19" name="Rectangle 18">
            <a:extLst>
              <a:ext uri="{FF2B5EF4-FFF2-40B4-BE49-F238E27FC236}">
                <a16:creationId xmlns:a16="http://schemas.microsoft.com/office/drawing/2014/main" id="{8D7D7DA9-4DB4-1748-98ED-189E71281649}"/>
              </a:ext>
            </a:extLst>
          </p:cNvPr>
          <p:cNvSpPr/>
          <p:nvPr userDrawn="1"/>
        </p:nvSpPr>
        <p:spPr>
          <a:xfrm>
            <a:off x="2285070" y="2096135"/>
            <a:ext cx="2289600" cy="304996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270000" tIns="270000" rIns="270000" bIns="270000" rtlCol="0" anchor="t"/>
          <a:lstStyle/>
          <a:p>
            <a:pPr lvl="0" fontAlgn="ctr">
              <a:spcAft>
                <a:spcPts val="450"/>
              </a:spcAft>
            </a:pPr>
            <a:endParaRPr lang="en-US" sz="1500">
              <a:solidFill>
                <a:schemeClr val="bg1"/>
              </a:solidFill>
              <a:latin typeface="Segoe UI Light" charset="0"/>
            </a:endParaRPr>
          </a:p>
        </p:txBody>
      </p:sp>
      <p:sp>
        <p:nvSpPr>
          <p:cNvPr id="9" name="Title 8"/>
          <p:cNvSpPr>
            <a:spLocks noGrp="1"/>
          </p:cNvSpPr>
          <p:nvPr>
            <p:ph type="title"/>
          </p:nvPr>
        </p:nvSpPr>
        <p:spPr/>
        <p:txBody>
          <a:bodyPr/>
          <a:lstStyle/>
          <a:p>
            <a:r>
              <a:rPr lang="en-US" dirty="0"/>
              <a:t>Click to edit Master title style</a:t>
            </a:r>
          </a:p>
        </p:txBody>
      </p:sp>
      <p:sp>
        <p:nvSpPr>
          <p:cNvPr id="12" name="Text Placeholder 10"/>
          <p:cNvSpPr>
            <a:spLocks noGrp="1"/>
          </p:cNvSpPr>
          <p:nvPr>
            <p:ph type="body" sz="quarter" idx="13" hasCustomPrompt="1"/>
          </p:nvPr>
        </p:nvSpPr>
        <p:spPr>
          <a:xfrm>
            <a:off x="413147" y="1019680"/>
            <a:ext cx="8317707" cy="330620"/>
          </a:xfrm>
        </p:spPr>
        <p:txBody>
          <a:bodyPr anchor="ctr">
            <a:normAutofit/>
          </a:bodyPr>
          <a:lstStyle>
            <a:lvl1pPr marL="0" indent="0" algn="ctr">
              <a:buNone/>
              <a:defRPr sz="1800" baseline="0">
                <a:solidFill>
                  <a:schemeClr val="bg2">
                    <a:lumMod val="50000"/>
                  </a:schemeClr>
                </a:solidFill>
              </a:defRPr>
            </a:lvl1pPr>
          </a:lstStyle>
          <a:p>
            <a:pPr lvl="0"/>
            <a:r>
              <a:rPr lang="en-US" dirty="0"/>
              <a:t>Click to add subtitle</a:t>
            </a:r>
          </a:p>
        </p:txBody>
      </p:sp>
      <p:sp>
        <p:nvSpPr>
          <p:cNvPr id="17" name="Content Placeholder 8">
            <a:extLst>
              <a:ext uri="{FF2B5EF4-FFF2-40B4-BE49-F238E27FC236}">
                <a16:creationId xmlns:a16="http://schemas.microsoft.com/office/drawing/2014/main" id="{5C994C2D-77BD-6C48-860C-1FF9E22B2432}"/>
              </a:ext>
            </a:extLst>
          </p:cNvPr>
          <p:cNvSpPr>
            <a:spLocks noGrp="1"/>
          </p:cNvSpPr>
          <p:nvPr>
            <p:ph sz="quarter" idx="14"/>
          </p:nvPr>
        </p:nvSpPr>
        <p:spPr>
          <a:xfrm>
            <a:off x="147919" y="2230452"/>
            <a:ext cx="1987709" cy="2659095"/>
          </a:xfrm>
        </p:spPr>
        <p:txBody>
          <a:bodyPr>
            <a:normAutofit/>
          </a:bodyPr>
          <a:lstStyle>
            <a:lvl1pPr>
              <a:defRPr sz="1500">
                <a:solidFill>
                  <a:schemeClr val="bg1"/>
                </a:solidFill>
              </a:defRPr>
            </a:lvl1pPr>
            <a:lvl2pPr marL="557199" indent="-214308">
              <a:buFont typeface="Courier New" panose="02070309020205020404" pitchFamily="49" charset="0"/>
              <a:buChar char="o"/>
              <a:defRPr sz="1350">
                <a:solidFill>
                  <a:schemeClr val="bg1"/>
                </a:solidFill>
              </a:defRPr>
            </a:lvl2pPr>
            <a:lvl3pPr>
              <a:defRPr sz="12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2" name="Content Placeholder 8">
            <a:extLst>
              <a:ext uri="{FF2B5EF4-FFF2-40B4-BE49-F238E27FC236}">
                <a16:creationId xmlns:a16="http://schemas.microsoft.com/office/drawing/2014/main" id="{8087CD69-1D12-7F4F-81EC-E09D8A6BC1C5}"/>
              </a:ext>
            </a:extLst>
          </p:cNvPr>
          <p:cNvSpPr>
            <a:spLocks noGrp="1"/>
          </p:cNvSpPr>
          <p:nvPr>
            <p:ph sz="quarter" idx="15"/>
          </p:nvPr>
        </p:nvSpPr>
        <p:spPr>
          <a:xfrm>
            <a:off x="2427195" y="2230452"/>
            <a:ext cx="1987709" cy="2659095"/>
          </a:xfrm>
        </p:spPr>
        <p:txBody>
          <a:bodyPr>
            <a:normAutofit/>
          </a:bodyPr>
          <a:lstStyle>
            <a:lvl1pPr>
              <a:defRPr sz="1500">
                <a:solidFill>
                  <a:schemeClr val="bg1"/>
                </a:solidFill>
              </a:defRPr>
            </a:lvl1pPr>
            <a:lvl2pPr marL="557199" indent="-214308">
              <a:buFont typeface="Courier New" panose="02070309020205020404" pitchFamily="49" charset="0"/>
              <a:buChar char="o"/>
              <a:defRPr sz="1350">
                <a:solidFill>
                  <a:schemeClr val="bg1"/>
                </a:solidFill>
              </a:defRPr>
            </a:lvl2pPr>
            <a:lvl3pPr>
              <a:defRPr sz="12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3" name="Content Placeholder 8">
            <a:extLst>
              <a:ext uri="{FF2B5EF4-FFF2-40B4-BE49-F238E27FC236}">
                <a16:creationId xmlns:a16="http://schemas.microsoft.com/office/drawing/2014/main" id="{5CD97C8F-2A6A-DB43-92C1-47270F13BA38}"/>
              </a:ext>
            </a:extLst>
          </p:cNvPr>
          <p:cNvSpPr>
            <a:spLocks noGrp="1"/>
          </p:cNvSpPr>
          <p:nvPr>
            <p:ph sz="quarter" idx="16"/>
          </p:nvPr>
        </p:nvSpPr>
        <p:spPr>
          <a:xfrm>
            <a:off x="4719919" y="2230452"/>
            <a:ext cx="1987709" cy="2659095"/>
          </a:xfrm>
        </p:spPr>
        <p:txBody>
          <a:bodyPr>
            <a:normAutofit/>
          </a:bodyPr>
          <a:lstStyle>
            <a:lvl1pPr>
              <a:defRPr sz="1500">
                <a:solidFill>
                  <a:schemeClr val="bg1"/>
                </a:solidFill>
              </a:defRPr>
            </a:lvl1pPr>
            <a:lvl2pPr marL="557199" indent="-214308">
              <a:buFont typeface="Courier New" panose="02070309020205020404" pitchFamily="49" charset="0"/>
              <a:buChar char="o"/>
              <a:defRPr sz="1350">
                <a:solidFill>
                  <a:schemeClr val="bg1"/>
                </a:solidFill>
              </a:defRPr>
            </a:lvl2pPr>
            <a:lvl3pPr>
              <a:defRPr sz="12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4" name="Content Placeholder 8">
            <a:extLst>
              <a:ext uri="{FF2B5EF4-FFF2-40B4-BE49-F238E27FC236}">
                <a16:creationId xmlns:a16="http://schemas.microsoft.com/office/drawing/2014/main" id="{2A6D0C20-5C84-1F4D-9596-86F4AE3E25D1}"/>
              </a:ext>
            </a:extLst>
          </p:cNvPr>
          <p:cNvSpPr>
            <a:spLocks noGrp="1"/>
          </p:cNvSpPr>
          <p:nvPr>
            <p:ph sz="quarter" idx="17"/>
          </p:nvPr>
        </p:nvSpPr>
        <p:spPr>
          <a:xfrm>
            <a:off x="7005919" y="2230452"/>
            <a:ext cx="1987709" cy="2659095"/>
          </a:xfrm>
        </p:spPr>
        <p:txBody>
          <a:bodyPr>
            <a:normAutofit/>
          </a:bodyPr>
          <a:lstStyle>
            <a:lvl1pPr>
              <a:defRPr sz="1500">
                <a:solidFill>
                  <a:schemeClr val="bg1"/>
                </a:solidFill>
              </a:defRPr>
            </a:lvl1pPr>
            <a:lvl2pPr marL="557199" indent="-214308">
              <a:buFont typeface="Courier New" panose="02070309020205020404" pitchFamily="49" charset="0"/>
              <a:buChar char="o"/>
              <a:defRPr sz="1350">
                <a:solidFill>
                  <a:schemeClr val="bg1"/>
                </a:solidFill>
              </a:defRPr>
            </a:lvl2pPr>
            <a:lvl3pPr>
              <a:defRPr sz="12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 name="Slide Number Placeholder 1">
            <a:extLst>
              <a:ext uri="{FF2B5EF4-FFF2-40B4-BE49-F238E27FC236}">
                <a16:creationId xmlns:a16="http://schemas.microsoft.com/office/drawing/2014/main" id="{A88CAC59-0B57-7E4D-8DBA-93627A6B68F3}"/>
              </a:ext>
            </a:extLst>
          </p:cNvPr>
          <p:cNvSpPr>
            <a:spLocks noGrp="1"/>
          </p:cNvSpPr>
          <p:nvPr>
            <p:ph type="sldNum" sz="quarter" idx="18"/>
          </p:nvPr>
        </p:nvSpPr>
        <p:spPr>
          <a:xfrm>
            <a:off x="6646069" y="4757971"/>
            <a:ext cx="2050015" cy="283136"/>
          </a:xfrm>
        </p:spPr>
        <p:txBody>
          <a:bodyPr/>
          <a:lstStyle>
            <a:lvl1pPr>
              <a:defRPr>
                <a:solidFill>
                  <a:schemeClr val="bg1"/>
                </a:solidFill>
              </a:defRPr>
            </a:lvl1pPr>
          </a:lstStyle>
          <a:p>
            <a:fld id="{B6F15528-21DE-4FAA-801E-634DDDAF4B2B}" type="slidenum">
              <a:rPr lang="en-US"/>
              <a:pPr/>
              <a:t>‹#›</a:t>
            </a:fld>
            <a:endParaRPr lang="en-US"/>
          </a:p>
        </p:txBody>
      </p:sp>
      <p:sp>
        <p:nvSpPr>
          <p:cNvPr id="3" name="TextBox 2">
            <a:extLst>
              <a:ext uri="{FF2B5EF4-FFF2-40B4-BE49-F238E27FC236}">
                <a16:creationId xmlns:a16="http://schemas.microsoft.com/office/drawing/2014/main" id="{B1AC6E7F-744C-5847-A925-063B313B7E49}"/>
              </a:ext>
            </a:extLst>
          </p:cNvPr>
          <p:cNvSpPr txBox="1"/>
          <p:nvPr userDrawn="1"/>
        </p:nvSpPr>
        <p:spPr>
          <a:xfrm>
            <a:off x="-128187" y="1576699"/>
            <a:ext cx="184731" cy="300082"/>
          </a:xfrm>
          <a:prstGeom prst="rect">
            <a:avLst/>
          </a:prstGeom>
          <a:noFill/>
        </p:spPr>
        <p:txBody>
          <a:bodyPr wrap="none" rtlCol="0">
            <a:spAutoFit/>
          </a:bodyPr>
          <a:lstStyle/>
          <a:p>
            <a:endParaRPr lang="en-CA" sz="1350" b="0" i="0">
              <a:latin typeface="Segoe UI Light" panose="020B0502040204020203" pitchFamily="34" charset="0"/>
            </a:endParaRPr>
          </a:p>
        </p:txBody>
      </p:sp>
    </p:spTree>
    <p:extLst>
      <p:ext uri="{BB962C8B-B14F-4D97-AF65-F5344CB8AC3E}">
        <p14:creationId xmlns:p14="http://schemas.microsoft.com/office/powerpoint/2010/main" val="2627383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 calcmode="lin" valueType="num">
                                      <p:cBhvr additive="base">
                                        <p:cTn id="15"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 calcmode="lin" valueType="num">
                                      <p:cBhvr additive="base">
                                        <p:cTn id="19"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xEl>
                                              <p:pRg st="3" end="3"/>
                                            </p:txEl>
                                          </p:spTgt>
                                        </p:tgtEl>
                                        <p:attrNameLst>
                                          <p:attrName>style.visibility</p:attrName>
                                        </p:attrNameLst>
                                      </p:cBhvr>
                                      <p:to>
                                        <p:strVal val="visible"/>
                                      </p:to>
                                    </p:set>
                                    <p:anim calcmode="lin" valueType="num">
                                      <p:cBhvr additive="base">
                                        <p:cTn id="23"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
                                            <p:txEl>
                                              <p:pRg st="3" end="3"/>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 calcmode="lin" valueType="num">
                                      <p:cBhvr additive="base">
                                        <p:cTn id="32"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2">
                                            <p:txEl>
                                              <p:pRg st="1" end="1"/>
                                            </p:txEl>
                                          </p:spTgt>
                                        </p:tgtEl>
                                        <p:attrNameLst>
                                          <p:attrName>style.visibility</p:attrName>
                                        </p:attrNameLst>
                                      </p:cBhvr>
                                      <p:to>
                                        <p:strVal val="visible"/>
                                      </p:to>
                                    </p:set>
                                    <p:anim calcmode="lin" valueType="num">
                                      <p:cBhvr additive="base">
                                        <p:cTn id="36"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2">
                                            <p:txEl>
                                              <p:pRg st="1" end="1"/>
                                            </p:txEl>
                                          </p:spTgt>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2">
                                            <p:txEl>
                                              <p:pRg st="2" end="2"/>
                                            </p:txEl>
                                          </p:spTgt>
                                        </p:tgtEl>
                                        <p:attrNameLst>
                                          <p:attrName>style.visibility</p:attrName>
                                        </p:attrNameLst>
                                      </p:cBhvr>
                                      <p:to>
                                        <p:strVal val="visible"/>
                                      </p:to>
                                    </p:set>
                                    <p:anim calcmode="lin" valueType="num">
                                      <p:cBhvr additive="base">
                                        <p:cTn id="40"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2">
                                            <p:txEl>
                                              <p:pRg st="2" end="2"/>
                                            </p:txEl>
                                          </p:spTgt>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2">
                                            <p:txEl>
                                              <p:pRg st="3" end="3"/>
                                            </p:txEl>
                                          </p:spTgt>
                                        </p:tgtEl>
                                        <p:attrNameLst>
                                          <p:attrName>style.visibility</p:attrName>
                                        </p:attrNameLst>
                                      </p:cBhvr>
                                      <p:to>
                                        <p:strVal val="visible"/>
                                      </p:to>
                                    </p:set>
                                    <p:anim calcmode="lin" valueType="num">
                                      <p:cBhvr additive="base">
                                        <p:cTn id="44" dur="500" fill="hold"/>
                                        <p:tgtEl>
                                          <p:spTgt spid="22">
                                            <p:txEl>
                                              <p:pRg st="3" end="3"/>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2">
                                            <p:txEl>
                                              <p:pRg st="3" end="3"/>
                                            </p:txEl>
                                          </p:spTgt>
                                        </p:tgtEl>
                                        <p:attrNameLst>
                                          <p:attrName>ppt_y</p:attrName>
                                        </p:attrNameLst>
                                      </p:cBhvr>
                                      <p:tavLst>
                                        <p:tav tm="0">
                                          <p:val>
                                            <p:strVal val="1+#ppt_h/2"/>
                                          </p:val>
                                        </p:tav>
                                        <p:tav tm="100000">
                                          <p:val>
                                            <p:strVal val="#ppt_y"/>
                                          </p:val>
                                        </p:tav>
                                      </p:tavLst>
                                    </p:anim>
                                  </p:childTnLst>
                                </p:cTn>
                              </p:par>
                            </p:childTnLst>
                          </p:cTn>
                        </p:par>
                        <p:par>
                          <p:cTn id="46" fill="hold">
                            <p:stCondLst>
                              <p:cond delay="1000"/>
                            </p:stCondLst>
                            <p:childTnLst>
                              <p:par>
                                <p:cTn id="47" presetID="2" presetClass="entr" presetSubtype="4"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3">
                                            <p:txEl>
                                              <p:pRg st="0" end="0"/>
                                            </p:txEl>
                                          </p:spTgt>
                                        </p:tgtEl>
                                        <p:attrNameLst>
                                          <p:attrName>style.visibility</p:attrName>
                                        </p:attrNameLst>
                                      </p:cBhvr>
                                      <p:to>
                                        <p:strVal val="visible"/>
                                      </p:to>
                                    </p:set>
                                    <p:anim calcmode="lin" valueType="num">
                                      <p:cBhvr additive="base">
                                        <p:cTn id="53"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3">
                                            <p:txEl>
                                              <p:pRg st="1" end="1"/>
                                            </p:txEl>
                                          </p:spTgt>
                                        </p:tgtEl>
                                        <p:attrNameLst>
                                          <p:attrName>style.visibility</p:attrName>
                                        </p:attrNameLst>
                                      </p:cBhvr>
                                      <p:to>
                                        <p:strVal val="visible"/>
                                      </p:to>
                                    </p:set>
                                    <p:anim calcmode="lin" valueType="num">
                                      <p:cBhvr additive="base">
                                        <p:cTn id="57"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3">
                                            <p:txEl>
                                              <p:pRg st="1" end="1"/>
                                            </p:tx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3">
                                            <p:txEl>
                                              <p:pRg st="2" end="2"/>
                                            </p:txEl>
                                          </p:spTgt>
                                        </p:tgtEl>
                                        <p:attrNameLst>
                                          <p:attrName>style.visibility</p:attrName>
                                        </p:attrNameLst>
                                      </p:cBhvr>
                                      <p:to>
                                        <p:strVal val="visible"/>
                                      </p:to>
                                    </p:set>
                                    <p:anim calcmode="lin" valueType="num">
                                      <p:cBhvr additive="base">
                                        <p:cTn id="61"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3">
                                            <p:txEl>
                                              <p:pRg st="2" end="2"/>
                                            </p:txEl>
                                          </p:spTgt>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3">
                                            <p:txEl>
                                              <p:pRg st="3" end="3"/>
                                            </p:txEl>
                                          </p:spTgt>
                                        </p:tgtEl>
                                        <p:attrNameLst>
                                          <p:attrName>style.visibility</p:attrName>
                                        </p:attrNameLst>
                                      </p:cBhvr>
                                      <p:to>
                                        <p:strVal val="visible"/>
                                      </p:to>
                                    </p:set>
                                    <p:anim calcmode="lin" valueType="num">
                                      <p:cBhvr additive="base">
                                        <p:cTn id="65" dur="500" fill="hold"/>
                                        <p:tgtEl>
                                          <p:spTgt spid="23">
                                            <p:txEl>
                                              <p:pRg st="3" end="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3">
                                            <p:txEl>
                                              <p:pRg st="3" end="3"/>
                                            </p:txEl>
                                          </p:spTgt>
                                        </p:tgtEl>
                                        <p:attrNameLst>
                                          <p:attrName>ppt_y</p:attrName>
                                        </p:attrNameLst>
                                      </p:cBhvr>
                                      <p:tavLst>
                                        <p:tav tm="0">
                                          <p:val>
                                            <p:strVal val="1+#ppt_h/2"/>
                                          </p:val>
                                        </p:tav>
                                        <p:tav tm="100000">
                                          <p:val>
                                            <p:strVal val="#ppt_y"/>
                                          </p:val>
                                        </p:tav>
                                      </p:tavLst>
                                    </p:anim>
                                  </p:childTnLst>
                                </p:cTn>
                              </p:par>
                            </p:childTnLst>
                          </p:cTn>
                        </p:par>
                        <p:par>
                          <p:cTn id="67" fill="hold">
                            <p:stCondLst>
                              <p:cond delay="1500"/>
                            </p:stCondLst>
                            <p:childTnLst>
                              <p:par>
                                <p:cTn id="68" presetID="2" presetClass="entr" presetSubtype="4" fill="hold" grpId="0" nodeType="after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additive="base">
                                        <p:cTn id="70" dur="500" fill="hold"/>
                                        <p:tgtEl>
                                          <p:spTgt spid="18"/>
                                        </p:tgtEl>
                                        <p:attrNameLst>
                                          <p:attrName>ppt_x</p:attrName>
                                        </p:attrNameLst>
                                      </p:cBhvr>
                                      <p:tavLst>
                                        <p:tav tm="0">
                                          <p:val>
                                            <p:strVal val="#ppt_x"/>
                                          </p:val>
                                        </p:tav>
                                        <p:tav tm="100000">
                                          <p:val>
                                            <p:strVal val="#ppt_x"/>
                                          </p:val>
                                        </p:tav>
                                      </p:tavLst>
                                    </p:anim>
                                    <p:anim calcmode="lin" valueType="num">
                                      <p:cBhvr additive="base">
                                        <p:cTn id="71" dur="500" fill="hold"/>
                                        <p:tgtEl>
                                          <p:spTgt spid="18"/>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24">
                                            <p:txEl>
                                              <p:pRg st="0" end="0"/>
                                            </p:txEl>
                                          </p:spTgt>
                                        </p:tgtEl>
                                        <p:attrNameLst>
                                          <p:attrName>style.visibility</p:attrName>
                                        </p:attrNameLst>
                                      </p:cBhvr>
                                      <p:to>
                                        <p:strVal val="visible"/>
                                      </p:to>
                                    </p:set>
                                    <p:anim calcmode="lin" valueType="num">
                                      <p:cBhvr additive="base">
                                        <p:cTn id="74"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24">
                                            <p:txEl>
                                              <p:pRg st="1" end="1"/>
                                            </p:txEl>
                                          </p:spTgt>
                                        </p:tgtEl>
                                        <p:attrNameLst>
                                          <p:attrName>style.visibility</p:attrName>
                                        </p:attrNameLst>
                                      </p:cBhvr>
                                      <p:to>
                                        <p:strVal val="visible"/>
                                      </p:to>
                                    </p:set>
                                    <p:anim calcmode="lin" valueType="num">
                                      <p:cBhvr additive="base">
                                        <p:cTn id="78"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24">
                                            <p:txEl>
                                              <p:pRg st="1" end="1"/>
                                            </p:txEl>
                                          </p:spTgt>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24">
                                            <p:txEl>
                                              <p:pRg st="2" end="2"/>
                                            </p:txEl>
                                          </p:spTgt>
                                        </p:tgtEl>
                                        <p:attrNameLst>
                                          <p:attrName>style.visibility</p:attrName>
                                        </p:attrNameLst>
                                      </p:cBhvr>
                                      <p:to>
                                        <p:strVal val="visible"/>
                                      </p:to>
                                    </p:set>
                                    <p:anim calcmode="lin" valueType="num">
                                      <p:cBhvr additive="base">
                                        <p:cTn id="82"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24">
                                            <p:txEl>
                                              <p:pRg st="2" end="2"/>
                                            </p:txEl>
                                          </p:spTgt>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24">
                                            <p:txEl>
                                              <p:pRg st="3" end="3"/>
                                            </p:txEl>
                                          </p:spTgt>
                                        </p:tgtEl>
                                        <p:attrNameLst>
                                          <p:attrName>style.visibility</p:attrName>
                                        </p:attrNameLst>
                                      </p:cBhvr>
                                      <p:to>
                                        <p:strVal val="visible"/>
                                      </p:to>
                                    </p:set>
                                    <p:anim calcmode="lin" valueType="num">
                                      <p:cBhvr additive="base">
                                        <p:cTn id="86"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2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19"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22" grpId="0" build="p">
        <p:tmplLst>
          <p:tmpl lvl="1">
            <p:tnLst>
              <p:par>
                <p:cTn presetID="2" presetClass="entr" presetSubtype="4"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build="p">
        <p:tmplLst>
          <p:tmpl lvl="1">
            <p:tnLst>
              <p:par>
                <p:cTn presetID="2" presetClass="entr" presetSubtype="4"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P spid="24" grpId="0" build="p">
        <p:tmplLst>
          <p:tmpl lvl="1">
            <p:tnLst>
              <p:par>
                <p:cTn presetID="2" presetClass="entr" presetSubtype="4"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Four Callouts">
    <p:spTree>
      <p:nvGrpSpPr>
        <p:cNvPr id="1" name=""/>
        <p:cNvGrpSpPr/>
        <p:nvPr/>
      </p:nvGrpSpPr>
      <p:grpSpPr>
        <a:xfrm>
          <a:off x="0" y="0"/>
          <a:ext cx="0" cy="0"/>
          <a:chOff x="0" y="0"/>
          <a:chExt cx="0" cy="0"/>
        </a:xfrm>
      </p:grpSpPr>
      <p:sp>
        <p:nvSpPr>
          <p:cNvPr id="2" name="Title 1"/>
          <p:cNvSpPr>
            <a:spLocks noGrp="1"/>
          </p:cNvSpPr>
          <p:nvPr>
            <p:ph type="title"/>
          </p:nvPr>
        </p:nvSpPr>
        <p:spPr>
          <a:xfrm>
            <a:off x="413147" y="-792"/>
            <a:ext cx="8317706" cy="1708148"/>
          </a:xfrm>
          <a:prstGeom prst="rect">
            <a:avLst/>
          </a:prstGeom>
        </p:spPr>
        <p:txBody>
          <a:bodyPr/>
          <a:lstStyle/>
          <a:p>
            <a:r>
              <a:rPr lang="en-US"/>
              <a:t>Click to edit Master title style</a:t>
            </a:r>
          </a:p>
        </p:txBody>
      </p:sp>
      <p:sp>
        <p:nvSpPr>
          <p:cNvPr id="15" name="Content Placeholder 10">
            <a:extLst>
              <a:ext uri="{FF2B5EF4-FFF2-40B4-BE49-F238E27FC236}">
                <a16:creationId xmlns:a16="http://schemas.microsoft.com/office/drawing/2014/main" id="{923ED7C0-07EC-E543-93B2-B6D2329E2006}"/>
              </a:ext>
            </a:extLst>
          </p:cNvPr>
          <p:cNvSpPr>
            <a:spLocks noGrp="1"/>
          </p:cNvSpPr>
          <p:nvPr>
            <p:ph sz="quarter" idx="13"/>
          </p:nvPr>
        </p:nvSpPr>
        <p:spPr>
          <a:xfrm>
            <a:off x="251655" y="2013418"/>
            <a:ext cx="2153153" cy="2153153"/>
          </a:xfrm>
          <a:prstGeom prst="ellipse">
            <a:avLst/>
          </a:prstGeom>
          <a:solidFill>
            <a:schemeClr val="accent2">
              <a:alpha val="75000"/>
            </a:schemeClr>
          </a:solidFill>
        </p:spPr>
        <p:txBody>
          <a:bodyPr anchor="ctr">
            <a:normAutofit/>
          </a:bodyPr>
          <a:lstStyle>
            <a:lvl1pPr marL="0" indent="0" algn="ctr">
              <a:buNone/>
              <a:defRPr sz="2400">
                <a:solidFill>
                  <a:schemeClr val="bg1"/>
                </a:solidFill>
              </a:defRPr>
            </a:lvl1pPr>
          </a:lstStyle>
          <a:p>
            <a:pPr lvl="0"/>
            <a:endParaRPr lang="en-CA"/>
          </a:p>
        </p:txBody>
      </p:sp>
      <p:sp>
        <p:nvSpPr>
          <p:cNvPr id="16" name="Content Placeholder 10">
            <a:extLst>
              <a:ext uri="{FF2B5EF4-FFF2-40B4-BE49-F238E27FC236}">
                <a16:creationId xmlns:a16="http://schemas.microsoft.com/office/drawing/2014/main" id="{DCFE3471-A75C-0342-A996-7DD91C5D4957}"/>
              </a:ext>
            </a:extLst>
          </p:cNvPr>
          <p:cNvSpPr>
            <a:spLocks noGrp="1"/>
          </p:cNvSpPr>
          <p:nvPr>
            <p:ph sz="quarter" idx="14"/>
          </p:nvPr>
        </p:nvSpPr>
        <p:spPr>
          <a:xfrm>
            <a:off x="1874576" y="2013418"/>
            <a:ext cx="2153153" cy="2153153"/>
          </a:xfrm>
          <a:prstGeom prst="ellipse">
            <a:avLst/>
          </a:prstGeom>
          <a:solidFill>
            <a:schemeClr val="accent3">
              <a:alpha val="75000"/>
            </a:schemeClr>
          </a:solidFill>
        </p:spPr>
        <p:txBody>
          <a:bodyPr anchor="ctr">
            <a:normAutofit/>
          </a:bodyPr>
          <a:lstStyle>
            <a:lvl1pPr marL="0" indent="0" algn="ctr">
              <a:buNone/>
              <a:defRPr sz="2400">
                <a:solidFill>
                  <a:schemeClr val="bg1"/>
                </a:solidFill>
              </a:defRPr>
            </a:lvl1pPr>
          </a:lstStyle>
          <a:p>
            <a:pPr lvl="0"/>
            <a:endParaRPr lang="en-CA"/>
          </a:p>
        </p:txBody>
      </p:sp>
      <p:sp>
        <p:nvSpPr>
          <p:cNvPr id="17" name="Content Placeholder 10">
            <a:extLst>
              <a:ext uri="{FF2B5EF4-FFF2-40B4-BE49-F238E27FC236}">
                <a16:creationId xmlns:a16="http://schemas.microsoft.com/office/drawing/2014/main" id="{45421085-BE54-3E43-B62A-7F095E641998}"/>
              </a:ext>
            </a:extLst>
          </p:cNvPr>
          <p:cNvSpPr>
            <a:spLocks noGrp="1"/>
          </p:cNvSpPr>
          <p:nvPr>
            <p:ph sz="quarter" idx="15"/>
          </p:nvPr>
        </p:nvSpPr>
        <p:spPr>
          <a:xfrm>
            <a:off x="3497497" y="2013418"/>
            <a:ext cx="2153153" cy="2153153"/>
          </a:xfrm>
          <a:prstGeom prst="ellipse">
            <a:avLst/>
          </a:prstGeom>
          <a:solidFill>
            <a:schemeClr val="accent4">
              <a:alpha val="75000"/>
            </a:schemeClr>
          </a:solidFill>
        </p:spPr>
        <p:txBody>
          <a:bodyPr anchor="ctr">
            <a:normAutofit/>
          </a:bodyPr>
          <a:lstStyle>
            <a:lvl1pPr marL="0" indent="0" algn="ctr">
              <a:buNone/>
              <a:defRPr sz="2400">
                <a:solidFill>
                  <a:schemeClr val="bg1"/>
                </a:solidFill>
              </a:defRPr>
            </a:lvl1pPr>
          </a:lstStyle>
          <a:p>
            <a:pPr lvl="0"/>
            <a:endParaRPr lang="en-CA"/>
          </a:p>
        </p:txBody>
      </p:sp>
      <p:sp>
        <p:nvSpPr>
          <p:cNvPr id="18" name="Content Placeholder 10">
            <a:extLst>
              <a:ext uri="{FF2B5EF4-FFF2-40B4-BE49-F238E27FC236}">
                <a16:creationId xmlns:a16="http://schemas.microsoft.com/office/drawing/2014/main" id="{D15A2AFC-2AC9-B54F-836E-35EA5CF1F4A0}"/>
              </a:ext>
            </a:extLst>
          </p:cNvPr>
          <p:cNvSpPr>
            <a:spLocks noGrp="1"/>
          </p:cNvSpPr>
          <p:nvPr>
            <p:ph sz="quarter" idx="16"/>
          </p:nvPr>
        </p:nvSpPr>
        <p:spPr>
          <a:xfrm>
            <a:off x="5120418" y="2013418"/>
            <a:ext cx="2153153" cy="2153153"/>
          </a:xfrm>
          <a:prstGeom prst="ellipse">
            <a:avLst/>
          </a:prstGeom>
          <a:solidFill>
            <a:schemeClr val="accent5">
              <a:alpha val="75000"/>
            </a:schemeClr>
          </a:solidFill>
        </p:spPr>
        <p:txBody>
          <a:bodyPr anchor="ctr">
            <a:normAutofit/>
          </a:bodyPr>
          <a:lstStyle>
            <a:lvl1pPr marL="0" indent="0" algn="ctr">
              <a:buNone/>
              <a:defRPr sz="2400">
                <a:solidFill>
                  <a:schemeClr val="bg1"/>
                </a:solidFill>
              </a:defRPr>
            </a:lvl1pPr>
          </a:lstStyle>
          <a:p>
            <a:pPr lvl="0"/>
            <a:endParaRPr lang="en-CA"/>
          </a:p>
        </p:txBody>
      </p:sp>
      <p:sp>
        <p:nvSpPr>
          <p:cNvPr id="6" name="Slide Number Placeholder 5">
            <a:extLst>
              <a:ext uri="{FF2B5EF4-FFF2-40B4-BE49-F238E27FC236}">
                <a16:creationId xmlns:a16="http://schemas.microsoft.com/office/drawing/2014/main" id="{A416044D-C7E1-1541-8A75-9D0F9D57A482}"/>
              </a:ext>
            </a:extLst>
          </p:cNvPr>
          <p:cNvSpPr>
            <a:spLocks noGrp="1"/>
          </p:cNvSpPr>
          <p:nvPr>
            <p:ph type="sldNum" sz="quarter" idx="17"/>
          </p:nvPr>
        </p:nvSpPr>
        <p:spPr/>
        <p:txBody>
          <a:bodyPr/>
          <a:lstStyle/>
          <a:p>
            <a:fld id="{B6F15528-21DE-4FAA-801E-634DDDAF4B2B}" type="slidenum">
              <a:rPr lang="en-US" smtClean="0"/>
              <a:pPr/>
              <a:t>‹#›</a:t>
            </a:fld>
            <a:endParaRPr lang="en-US"/>
          </a:p>
        </p:txBody>
      </p:sp>
      <p:sp>
        <p:nvSpPr>
          <p:cNvPr id="8" name="Content Placeholder 10">
            <a:extLst>
              <a:ext uri="{FF2B5EF4-FFF2-40B4-BE49-F238E27FC236}">
                <a16:creationId xmlns:a16="http://schemas.microsoft.com/office/drawing/2014/main" id="{1CC08A2A-7365-904A-8F89-1CCEDC4E0406}"/>
              </a:ext>
            </a:extLst>
          </p:cNvPr>
          <p:cNvSpPr>
            <a:spLocks noGrp="1"/>
          </p:cNvSpPr>
          <p:nvPr>
            <p:ph sz="quarter" idx="18"/>
          </p:nvPr>
        </p:nvSpPr>
        <p:spPr>
          <a:xfrm>
            <a:off x="6743338" y="2013418"/>
            <a:ext cx="2153153" cy="2153153"/>
          </a:xfrm>
          <a:prstGeom prst="ellipse">
            <a:avLst/>
          </a:prstGeom>
          <a:solidFill>
            <a:schemeClr val="accent1">
              <a:alpha val="75000"/>
            </a:schemeClr>
          </a:solidFill>
        </p:spPr>
        <p:txBody>
          <a:bodyPr anchor="ctr">
            <a:normAutofit/>
          </a:bodyPr>
          <a:lstStyle>
            <a:lvl1pPr marL="0" indent="0" algn="ctr">
              <a:buNone/>
              <a:defRPr sz="2400">
                <a:solidFill>
                  <a:schemeClr val="bg1"/>
                </a:solidFill>
              </a:defRPr>
            </a:lvl1pPr>
          </a:lstStyle>
          <a:p>
            <a:pPr lvl="0"/>
            <a:endParaRPr lang="en-CA"/>
          </a:p>
        </p:txBody>
      </p:sp>
    </p:spTree>
    <p:extLst>
      <p:ext uri="{BB962C8B-B14F-4D97-AF65-F5344CB8AC3E}">
        <p14:creationId xmlns:p14="http://schemas.microsoft.com/office/powerpoint/2010/main" val="6868591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bg/>
                                          </p:spTgt>
                                        </p:tgtEl>
                                        <p:attrNameLst>
                                          <p:attrName>style.visibility</p:attrName>
                                        </p:attrNameLst>
                                      </p:cBhvr>
                                      <p:to>
                                        <p:strVal val="visible"/>
                                      </p:to>
                                    </p:set>
                                    <p:anim calcmode="lin" valueType="num">
                                      <p:cBhvr additive="base">
                                        <p:cTn id="7" dur="500" fill="hold"/>
                                        <p:tgtEl>
                                          <p:spTgt spid="15">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5">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childTnLst>
                                    <p:set>
                                      <p:cBhvr>
                                        <p:cTn id="10" dur="1" fill="hold">
                                          <p:stCondLst>
                                            <p:cond delay="0"/>
                                          </p:stCondLst>
                                        </p:cTn>
                                        <p:tgtEl>
                                          <p:spTgt spid="15">
                                            <p:txEl>
                                              <p:pRg st="0" end="0"/>
                                            </p:txEl>
                                          </p:spTgt>
                                        </p:tgtEl>
                                        <p:attrNameLst>
                                          <p:attrName>style.visibility</p:attrName>
                                        </p:attrNameLst>
                                      </p:cBhvr>
                                      <p:to>
                                        <p:strVal val="visible"/>
                                      </p:to>
                                    </p:set>
                                    <p:anim calcmode="lin" valueType="num">
                                      <p:cBhvr additive="base">
                                        <p:cTn id="11"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5">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6">
                                            <p:bg/>
                                          </p:spTgt>
                                        </p:tgtEl>
                                        <p:attrNameLst>
                                          <p:attrName>style.visibility</p:attrName>
                                        </p:attrNameLst>
                                      </p:cBhvr>
                                      <p:to>
                                        <p:strVal val="visible"/>
                                      </p:to>
                                    </p:set>
                                    <p:anim calcmode="lin" valueType="num">
                                      <p:cBhvr additive="base">
                                        <p:cTn id="15" dur="500" fill="hold"/>
                                        <p:tgtEl>
                                          <p:spTgt spid="16">
                                            <p:bg/>
                                          </p:spTgt>
                                        </p:tgtEl>
                                        <p:attrNameLst>
                                          <p:attrName>ppt_x</p:attrName>
                                        </p:attrNameLst>
                                      </p:cBhvr>
                                      <p:tavLst>
                                        <p:tav tm="0">
                                          <p:val>
                                            <p:strVal val="0-#ppt_w/2"/>
                                          </p:val>
                                        </p:tav>
                                        <p:tav tm="100000">
                                          <p:val>
                                            <p:strVal val="#ppt_x"/>
                                          </p:val>
                                        </p:tav>
                                      </p:tavLst>
                                    </p:anim>
                                    <p:anim calcmode="lin" valueType="num">
                                      <p:cBhvr additive="base">
                                        <p:cTn id="16" dur="500" fill="hold"/>
                                        <p:tgtEl>
                                          <p:spTgt spid="16">
                                            <p:bg/>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nodePh="1">
                                  <p:stCondLst>
                                    <p:cond delay="0"/>
                                  </p:stCondLst>
                                  <p:endCondLst>
                                    <p:cond evt="begin" delay="0">
                                      <p:tn val="17"/>
                                    </p:cond>
                                  </p:endCondLst>
                                  <p:childTnLst>
                                    <p:set>
                                      <p:cBhvr>
                                        <p:cTn id="18" dur="1" fill="hold">
                                          <p:stCondLst>
                                            <p:cond delay="0"/>
                                          </p:stCondLst>
                                        </p:cTn>
                                        <p:tgtEl>
                                          <p:spTgt spid="16">
                                            <p:txEl>
                                              <p:pRg st="0" end="0"/>
                                            </p:txEl>
                                          </p:spTgt>
                                        </p:tgtEl>
                                        <p:attrNameLst>
                                          <p:attrName>style.visibility</p:attrName>
                                        </p:attrNameLst>
                                      </p:cBhvr>
                                      <p:to>
                                        <p:strVal val="visible"/>
                                      </p:to>
                                    </p:set>
                                    <p:anim calcmode="lin" valueType="num">
                                      <p:cBhvr additive="base">
                                        <p:cTn id="19" dur="5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7">
                                            <p:bg/>
                                          </p:spTgt>
                                        </p:tgtEl>
                                        <p:attrNameLst>
                                          <p:attrName>style.visibility</p:attrName>
                                        </p:attrNameLst>
                                      </p:cBhvr>
                                      <p:to>
                                        <p:strVal val="visible"/>
                                      </p:to>
                                    </p:set>
                                    <p:anim calcmode="lin" valueType="num">
                                      <p:cBhvr additive="base">
                                        <p:cTn id="23" dur="500" fill="hold"/>
                                        <p:tgtEl>
                                          <p:spTgt spid="17">
                                            <p:bg/>
                                          </p:spTgt>
                                        </p:tgtEl>
                                        <p:attrNameLst>
                                          <p:attrName>ppt_x</p:attrName>
                                        </p:attrNameLst>
                                      </p:cBhvr>
                                      <p:tavLst>
                                        <p:tav tm="0">
                                          <p:val>
                                            <p:strVal val="0-#ppt_w/2"/>
                                          </p:val>
                                        </p:tav>
                                        <p:tav tm="100000">
                                          <p:val>
                                            <p:strVal val="#ppt_x"/>
                                          </p:val>
                                        </p:tav>
                                      </p:tavLst>
                                    </p:anim>
                                    <p:anim calcmode="lin" valueType="num">
                                      <p:cBhvr additive="base">
                                        <p:cTn id="24" dur="500" fill="hold"/>
                                        <p:tgtEl>
                                          <p:spTgt spid="17">
                                            <p:bg/>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nodePh="1">
                                  <p:stCondLst>
                                    <p:cond delay="0"/>
                                  </p:stCondLst>
                                  <p:endCondLst>
                                    <p:cond evt="begin" delay="0">
                                      <p:tn val="25"/>
                                    </p:cond>
                                  </p:endCondLst>
                                  <p:childTnLst>
                                    <p:set>
                                      <p:cBhvr>
                                        <p:cTn id="26" dur="1" fill="hold">
                                          <p:stCondLst>
                                            <p:cond delay="0"/>
                                          </p:stCondLst>
                                        </p:cTn>
                                        <p:tgtEl>
                                          <p:spTgt spid="17">
                                            <p:txEl>
                                              <p:pRg st="0" end="0"/>
                                            </p:txEl>
                                          </p:spTgt>
                                        </p:tgtEl>
                                        <p:attrNameLst>
                                          <p:attrName>style.visibility</p:attrName>
                                        </p:attrNameLst>
                                      </p:cBhvr>
                                      <p:to>
                                        <p:strVal val="visible"/>
                                      </p:to>
                                    </p:set>
                                    <p:anim calcmode="lin" valueType="num">
                                      <p:cBhvr additive="base">
                                        <p:cTn id="27"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7">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8">
                                            <p:bg/>
                                          </p:spTgt>
                                        </p:tgtEl>
                                        <p:attrNameLst>
                                          <p:attrName>style.visibility</p:attrName>
                                        </p:attrNameLst>
                                      </p:cBhvr>
                                      <p:to>
                                        <p:strVal val="visible"/>
                                      </p:to>
                                    </p:set>
                                    <p:anim calcmode="lin" valueType="num">
                                      <p:cBhvr additive="base">
                                        <p:cTn id="31" dur="500" fill="hold"/>
                                        <p:tgtEl>
                                          <p:spTgt spid="18">
                                            <p:bg/>
                                          </p:spTgt>
                                        </p:tgtEl>
                                        <p:attrNameLst>
                                          <p:attrName>ppt_x</p:attrName>
                                        </p:attrNameLst>
                                      </p:cBhvr>
                                      <p:tavLst>
                                        <p:tav tm="0">
                                          <p:val>
                                            <p:strVal val="0-#ppt_w/2"/>
                                          </p:val>
                                        </p:tav>
                                        <p:tav tm="100000">
                                          <p:val>
                                            <p:strVal val="#ppt_x"/>
                                          </p:val>
                                        </p:tav>
                                      </p:tavLst>
                                    </p:anim>
                                    <p:anim calcmode="lin" valueType="num">
                                      <p:cBhvr additive="base">
                                        <p:cTn id="32" dur="500" fill="hold"/>
                                        <p:tgtEl>
                                          <p:spTgt spid="18">
                                            <p:bg/>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nodePh="1">
                                  <p:stCondLst>
                                    <p:cond delay="0"/>
                                  </p:stCondLst>
                                  <p:endCondLst>
                                    <p:cond evt="begin" delay="0">
                                      <p:tn val="33"/>
                                    </p:cond>
                                  </p:endCondLst>
                                  <p:childTnLst>
                                    <p:set>
                                      <p:cBhvr>
                                        <p:cTn id="34" dur="1" fill="hold">
                                          <p:stCondLst>
                                            <p:cond delay="0"/>
                                          </p:stCondLst>
                                        </p:cTn>
                                        <p:tgtEl>
                                          <p:spTgt spid="18">
                                            <p:txEl>
                                              <p:pRg st="0" end="0"/>
                                            </p:txEl>
                                          </p:spTgt>
                                        </p:tgtEl>
                                        <p:attrNameLst>
                                          <p:attrName>style.visibility</p:attrName>
                                        </p:attrNameLst>
                                      </p:cBhvr>
                                      <p:to>
                                        <p:strVal val="visible"/>
                                      </p:to>
                                    </p:set>
                                    <p:anim calcmode="lin" valueType="num">
                                      <p:cBhvr additive="base">
                                        <p:cTn id="35"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8">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8">
                                            <p:bg/>
                                          </p:spTgt>
                                        </p:tgtEl>
                                        <p:attrNameLst>
                                          <p:attrName>style.visibility</p:attrName>
                                        </p:attrNameLst>
                                      </p:cBhvr>
                                      <p:to>
                                        <p:strVal val="visible"/>
                                      </p:to>
                                    </p:set>
                                    <p:anim calcmode="lin" valueType="num">
                                      <p:cBhvr additive="base">
                                        <p:cTn id="39" dur="500" fill="hold"/>
                                        <p:tgtEl>
                                          <p:spTgt spid="8">
                                            <p:bg/>
                                          </p:spTgt>
                                        </p:tgtEl>
                                        <p:attrNameLst>
                                          <p:attrName>ppt_x</p:attrName>
                                        </p:attrNameLst>
                                      </p:cBhvr>
                                      <p:tavLst>
                                        <p:tav tm="0">
                                          <p:val>
                                            <p:strVal val="0-#ppt_w/2"/>
                                          </p:val>
                                        </p:tav>
                                        <p:tav tm="100000">
                                          <p:val>
                                            <p:strVal val="#ppt_x"/>
                                          </p:val>
                                        </p:tav>
                                      </p:tavLst>
                                    </p:anim>
                                    <p:anim calcmode="lin" valueType="num">
                                      <p:cBhvr additive="base">
                                        <p:cTn id="40" dur="500" fill="hold"/>
                                        <p:tgtEl>
                                          <p:spTgt spid="8">
                                            <p:bg/>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nodePh="1">
                                  <p:stCondLst>
                                    <p:cond delay="0"/>
                                  </p:stCondLst>
                                  <p:endCondLst>
                                    <p:cond evt="begin" delay="0">
                                      <p:tn val="41"/>
                                    </p:cond>
                                  </p:endCondLst>
                                  <p:childTnLst>
                                    <p:set>
                                      <p:cBhvr>
                                        <p:cTn id="42" dur="1" fill="hold">
                                          <p:stCondLst>
                                            <p:cond delay="0"/>
                                          </p:stCondLst>
                                        </p:cTn>
                                        <p:tgtEl>
                                          <p:spTgt spid="8">
                                            <p:txEl>
                                              <p:pRg st="0" end="0"/>
                                            </p:txEl>
                                          </p:spTgt>
                                        </p:tgtEl>
                                        <p:attrNameLst>
                                          <p:attrName>style.visibility</p:attrName>
                                        </p:attrNameLst>
                                      </p:cBhvr>
                                      <p:to>
                                        <p:strVal val="visible"/>
                                      </p:to>
                                    </p:set>
                                    <p:anim calcmode="lin" valueType="num">
                                      <p:cBhvr additive="base">
                                        <p:cTn id="43"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animBg="1">
        <p:tmplLst>
          <p:tmpl>
            <p:tnLst>
              <p:par>
                <p:cTn presetID="2" presetClass="entr" presetSubtype="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0-#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 lvl="1">
            <p:tnLst>
              <p:par>
                <p:cTn presetID="2" presetClass="entr" presetSubtype="8" fill="hold" nodeType="withEffect" nodePh="1">
                  <p:stCondLst>
                    <p:cond delay="0"/>
                  </p:stCondLst>
                  <p:endCondLst>
                    <p:cond delay="0"/>
                  </p:end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0-#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6" grpId="0" uiExpand="1" build="p" animBg="1">
        <p:tmplLst>
          <p:tmpl>
            <p:tnLst>
              <p:par>
                <p:cTn presetID="2" presetClass="entr" presetSubtype="8"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 lvl="1">
            <p:tnLst>
              <p:par>
                <p:cTn presetID="2" presetClass="entr" presetSubtype="8" fill="hold" nodeType="with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7" grpId="0" uiExpand="1" build="p" animBg="1">
        <p:tmplLst>
          <p:tmpl>
            <p:tnLst>
              <p:par>
                <p:cTn presetID="2" presetClass="entr" presetSubtype="8"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0-#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 lvl="1">
            <p:tnLst>
              <p:par>
                <p:cTn presetID="2" presetClass="entr" presetSubtype="8"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0-#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8" grpId="0" uiExpand="1" build="p" animBg="1">
        <p:tmplLst>
          <p:tmpl>
            <p:tnLst>
              <p:par>
                <p:cTn presetID="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0-#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 lvl="1">
            <p:tnLst>
              <p:par>
                <p:cTn presetID="2" presetClass="entr" presetSubtype="8" fill="hold" nodeType="withEffect" nodePh="1">
                  <p:stCondLst>
                    <p:cond delay="0"/>
                  </p:stCondLst>
                  <p:endCondLst>
                    <p:cond delay="0"/>
                  </p:end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0-#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8" grpId="0" uiExpand="1" build="p" animBg="1">
        <p:tmplLst>
          <p:tmpl>
            <p:tnLst>
              <p:par>
                <p:cTn presetID="2" presetClass="entr" presetSubtype="8"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 lvl="1">
            <p:tnLst>
              <p:par>
                <p:cTn presetID="2" presetClass="entr" presetSubtype="8"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our Callouts">
    <p:spTree>
      <p:nvGrpSpPr>
        <p:cNvPr id="1" name=""/>
        <p:cNvGrpSpPr/>
        <p:nvPr/>
      </p:nvGrpSpPr>
      <p:grpSpPr>
        <a:xfrm>
          <a:off x="0" y="0"/>
          <a:ext cx="0" cy="0"/>
          <a:chOff x="0" y="0"/>
          <a:chExt cx="0" cy="0"/>
        </a:xfrm>
      </p:grpSpPr>
      <p:sp>
        <p:nvSpPr>
          <p:cNvPr id="2" name="Title 1"/>
          <p:cNvSpPr>
            <a:spLocks noGrp="1"/>
          </p:cNvSpPr>
          <p:nvPr>
            <p:ph type="title"/>
          </p:nvPr>
        </p:nvSpPr>
        <p:spPr>
          <a:xfrm>
            <a:off x="413147" y="-792"/>
            <a:ext cx="8317706" cy="1708148"/>
          </a:xfrm>
          <a:prstGeom prst="rect">
            <a:avLst/>
          </a:prstGeom>
        </p:spPr>
        <p:txBody>
          <a:bodyPr/>
          <a:lstStyle/>
          <a:p>
            <a:r>
              <a:rPr lang="en-US"/>
              <a:t>Click to edit Master title style</a:t>
            </a:r>
          </a:p>
        </p:txBody>
      </p:sp>
      <p:sp>
        <p:nvSpPr>
          <p:cNvPr id="15" name="Content Placeholder 10">
            <a:extLst>
              <a:ext uri="{FF2B5EF4-FFF2-40B4-BE49-F238E27FC236}">
                <a16:creationId xmlns:a16="http://schemas.microsoft.com/office/drawing/2014/main" id="{923ED7C0-07EC-E543-93B2-B6D2329E2006}"/>
              </a:ext>
            </a:extLst>
          </p:cNvPr>
          <p:cNvSpPr>
            <a:spLocks noGrp="1"/>
          </p:cNvSpPr>
          <p:nvPr>
            <p:ph sz="quarter" idx="13"/>
          </p:nvPr>
        </p:nvSpPr>
        <p:spPr>
          <a:xfrm>
            <a:off x="591741" y="1846660"/>
            <a:ext cx="2486668" cy="2486668"/>
          </a:xfrm>
          <a:prstGeom prst="ellipse">
            <a:avLst/>
          </a:prstGeom>
          <a:solidFill>
            <a:schemeClr val="accent2">
              <a:alpha val="75000"/>
            </a:schemeClr>
          </a:solidFill>
        </p:spPr>
        <p:txBody>
          <a:bodyPr anchor="ctr">
            <a:normAutofit/>
          </a:bodyPr>
          <a:lstStyle>
            <a:lvl1pPr marL="0" indent="0" algn="ctr">
              <a:buNone/>
              <a:defRPr sz="2400">
                <a:solidFill>
                  <a:schemeClr val="bg1"/>
                </a:solidFill>
              </a:defRPr>
            </a:lvl1pPr>
          </a:lstStyle>
          <a:p>
            <a:pPr lvl="0"/>
            <a:endParaRPr lang="en-CA"/>
          </a:p>
        </p:txBody>
      </p:sp>
      <p:sp>
        <p:nvSpPr>
          <p:cNvPr id="16" name="Content Placeholder 10">
            <a:extLst>
              <a:ext uri="{FF2B5EF4-FFF2-40B4-BE49-F238E27FC236}">
                <a16:creationId xmlns:a16="http://schemas.microsoft.com/office/drawing/2014/main" id="{DCFE3471-A75C-0342-A996-7DD91C5D4957}"/>
              </a:ext>
            </a:extLst>
          </p:cNvPr>
          <p:cNvSpPr>
            <a:spLocks noGrp="1"/>
          </p:cNvSpPr>
          <p:nvPr>
            <p:ph sz="quarter" idx="14"/>
          </p:nvPr>
        </p:nvSpPr>
        <p:spPr>
          <a:xfrm>
            <a:off x="2413818" y="1846660"/>
            <a:ext cx="2486668" cy="2486668"/>
          </a:xfrm>
          <a:prstGeom prst="ellipse">
            <a:avLst/>
          </a:prstGeom>
          <a:solidFill>
            <a:schemeClr val="accent3">
              <a:alpha val="75000"/>
            </a:schemeClr>
          </a:solidFill>
        </p:spPr>
        <p:txBody>
          <a:bodyPr anchor="ctr">
            <a:normAutofit/>
          </a:bodyPr>
          <a:lstStyle>
            <a:lvl1pPr marL="0" indent="0" algn="ctr">
              <a:buNone/>
              <a:defRPr sz="2400">
                <a:solidFill>
                  <a:schemeClr val="bg1"/>
                </a:solidFill>
              </a:defRPr>
            </a:lvl1pPr>
          </a:lstStyle>
          <a:p>
            <a:pPr lvl="0"/>
            <a:endParaRPr lang="en-CA"/>
          </a:p>
        </p:txBody>
      </p:sp>
      <p:sp>
        <p:nvSpPr>
          <p:cNvPr id="17" name="Content Placeholder 10">
            <a:extLst>
              <a:ext uri="{FF2B5EF4-FFF2-40B4-BE49-F238E27FC236}">
                <a16:creationId xmlns:a16="http://schemas.microsoft.com/office/drawing/2014/main" id="{45421085-BE54-3E43-B62A-7F095E641998}"/>
              </a:ext>
            </a:extLst>
          </p:cNvPr>
          <p:cNvSpPr>
            <a:spLocks noGrp="1"/>
          </p:cNvSpPr>
          <p:nvPr>
            <p:ph sz="quarter" idx="15"/>
          </p:nvPr>
        </p:nvSpPr>
        <p:spPr>
          <a:xfrm>
            <a:off x="4202277" y="1846660"/>
            <a:ext cx="2486668" cy="2486668"/>
          </a:xfrm>
          <a:prstGeom prst="ellipse">
            <a:avLst/>
          </a:prstGeom>
          <a:solidFill>
            <a:schemeClr val="accent4">
              <a:alpha val="75000"/>
            </a:schemeClr>
          </a:solidFill>
        </p:spPr>
        <p:txBody>
          <a:bodyPr anchor="ctr">
            <a:normAutofit/>
          </a:bodyPr>
          <a:lstStyle>
            <a:lvl1pPr marL="0" indent="0" algn="ctr">
              <a:buNone/>
              <a:defRPr sz="2400">
                <a:solidFill>
                  <a:schemeClr val="bg1"/>
                </a:solidFill>
              </a:defRPr>
            </a:lvl1pPr>
          </a:lstStyle>
          <a:p>
            <a:pPr lvl="0"/>
            <a:endParaRPr lang="en-CA"/>
          </a:p>
        </p:txBody>
      </p:sp>
      <p:sp>
        <p:nvSpPr>
          <p:cNvPr id="18" name="Content Placeholder 10">
            <a:extLst>
              <a:ext uri="{FF2B5EF4-FFF2-40B4-BE49-F238E27FC236}">
                <a16:creationId xmlns:a16="http://schemas.microsoft.com/office/drawing/2014/main" id="{D15A2AFC-2AC9-B54F-836E-35EA5CF1F4A0}"/>
              </a:ext>
            </a:extLst>
          </p:cNvPr>
          <p:cNvSpPr>
            <a:spLocks noGrp="1"/>
          </p:cNvSpPr>
          <p:nvPr>
            <p:ph sz="quarter" idx="16"/>
          </p:nvPr>
        </p:nvSpPr>
        <p:spPr>
          <a:xfrm>
            <a:off x="6024353" y="1846660"/>
            <a:ext cx="2486668" cy="2486668"/>
          </a:xfrm>
          <a:prstGeom prst="ellipse">
            <a:avLst/>
          </a:prstGeom>
          <a:solidFill>
            <a:schemeClr val="accent5">
              <a:alpha val="75000"/>
            </a:schemeClr>
          </a:solidFill>
        </p:spPr>
        <p:txBody>
          <a:bodyPr anchor="ctr">
            <a:normAutofit/>
          </a:bodyPr>
          <a:lstStyle>
            <a:lvl1pPr marL="0" indent="0" algn="ctr">
              <a:buNone/>
              <a:defRPr sz="2400">
                <a:solidFill>
                  <a:schemeClr val="bg1"/>
                </a:solidFill>
              </a:defRPr>
            </a:lvl1pPr>
          </a:lstStyle>
          <a:p>
            <a:pPr lvl="0"/>
            <a:endParaRPr lang="en-CA"/>
          </a:p>
        </p:txBody>
      </p:sp>
      <p:sp>
        <p:nvSpPr>
          <p:cNvPr id="6" name="Slide Number Placeholder 5">
            <a:extLst>
              <a:ext uri="{FF2B5EF4-FFF2-40B4-BE49-F238E27FC236}">
                <a16:creationId xmlns:a16="http://schemas.microsoft.com/office/drawing/2014/main" id="{A416044D-C7E1-1541-8A75-9D0F9D57A482}"/>
              </a:ext>
            </a:extLst>
          </p:cNvPr>
          <p:cNvSpPr>
            <a:spLocks noGrp="1"/>
          </p:cNvSpPr>
          <p:nvPr>
            <p:ph type="sldNum" sz="quarter" idx="17"/>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04362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
                                            <p:bg/>
                                          </p:spTgt>
                                        </p:tgtEl>
                                        <p:attrNameLst>
                                          <p:attrName>style.visibility</p:attrName>
                                        </p:attrNameLst>
                                      </p:cBhvr>
                                      <p:to>
                                        <p:strVal val="visible"/>
                                      </p:to>
                                    </p:set>
                                    <p:anim calcmode="lin" valueType="num">
                                      <p:cBhvr additive="base">
                                        <p:cTn id="7" dur="500" fill="hold"/>
                                        <p:tgtEl>
                                          <p:spTgt spid="15">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5">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nodePh="1">
                                  <p:stCondLst>
                                    <p:cond delay="0"/>
                                  </p:stCondLst>
                                  <p:endCondLst>
                                    <p:cond evt="begin" delay="0">
                                      <p:tn val="10"/>
                                    </p:cond>
                                  </p:endCondLst>
                                  <p:childTnLst>
                                    <p:set>
                                      <p:cBhvr>
                                        <p:cTn id="11" dur="1" fill="hold">
                                          <p:stCondLst>
                                            <p:cond delay="0"/>
                                          </p:stCondLst>
                                        </p:cTn>
                                        <p:tgtEl>
                                          <p:spTgt spid="15">
                                            <p:txEl>
                                              <p:pRg st="0" end="0"/>
                                            </p:txEl>
                                          </p:spTgt>
                                        </p:tgtEl>
                                        <p:attrNameLst>
                                          <p:attrName>style.visibility</p:attrName>
                                        </p:attrNameLst>
                                      </p:cBhvr>
                                      <p:to>
                                        <p:strVal val="visible"/>
                                      </p:to>
                                    </p:set>
                                    <p:anim calcmode="lin" valueType="num">
                                      <p:cBhvr additive="base">
                                        <p:cTn id="12"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5">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6">
                                            <p:bg/>
                                          </p:spTgt>
                                        </p:tgtEl>
                                        <p:attrNameLst>
                                          <p:attrName>style.visibility</p:attrName>
                                        </p:attrNameLst>
                                      </p:cBhvr>
                                      <p:to>
                                        <p:strVal val="visible"/>
                                      </p:to>
                                    </p:set>
                                    <p:anim calcmode="lin" valueType="num">
                                      <p:cBhvr additive="base">
                                        <p:cTn id="16" dur="500" fill="hold"/>
                                        <p:tgtEl>
                                          <p:spTgt spid="16">
                                            <p:bg/>
                                          </p:spTgt>
                                        </p:tgtEl>
                                        <p:attrNameLst>
                                          <p:attrName>ppt_x</p:attrName>
                                        </p:attrNameLst>
                                      </p:cBhvr>
                                      <p:tavLst>
                                        <p:tav tm="0">
                                          <p:val>
                                            <p:strVal val="0-#ppt_w/2"/>
                                          </p:val>
                                        </p:tav>
                                        <p:tav tm="100000">
                                          <p:val>
                                            <p:strVal val="#ppt_x"/>
                                          </p:val>
                                        </p:tav>
                                      </p:tavLst>
                                    </p:anim>
                                    <p:anim calcmode="lin" valueType="num">
                                      <p:cBhvr additive="base">
                                        <p:cTn id="17" dur="500" fill="hold"/>
                                        <p:tgtEl>
                                          <p:spTgt spid="16">
                                            <p:bg/>
                                          </p:spTgt>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nodePh="1">
                                  <p:stCondLst>
                                    <p:cond delay="0"/>
                                  </p:stCondLst>
                                  <p:endCondLst>
                                    <p:cond evt="begin" delay="0">
                                      <p:tn val="18"/>
                                    </p:cond>
                                  </p:end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7">
                                            <p:bg/>
                                          </p:spTgt>
                                        </p:tgtEl>
                                        <p:attrNameLst>
                                          <p:attrName>style.visibility</p:attrName>
                                        </p:attrNameLst>
                                      </p:cBhvr>
                                      <p:to>
                                        <p:strVal val="visible"/>
                                      </p:to>
                                    </p:set>
                                    <p:anim calcmode="lin" valueType="num">
                                      <p:cBhvr additive="base">
                                        <p:cTn id="24" dur="500" fill="hold"/>
                                        <p:tgtEl>
                                          <p:spTgt spid="17">
                                            <p:bg/>
                                          </p:spTgt>
                                        </p:tgtEl>
                                        <p:attrNameLst>
                                          <p:attrName>ppt_x</p:attrName>
                                        </p:attrNameLst>
                                      </p:cBhvr>
                                      <p:tavLst>
                                        <p:tav tm="0">
                                          <p:val>
                                            <p:strVal val="0-#ppt_w/2"/>
                                          </p:val>
                                        </p:tav>
                                        <p:tav tm="100000">
                                          <p:val>
                                            <p:strVal val="#ppt_x"/>
                                          </p:val>
                                        </p:tav>
                                      </p:tavLst>
                                    </p:anim>
                                    <p:anim calcmode="lin" valueType="num">
                                      <p:cBhvr additive="base">
                                        <p:cTn id="25" dur="500" fill="hold"/>
                                        <p:tgtEl>
                                          <p:spTgt spid="17">
                                            <p:bg/>
                                          </p:spTgt>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nodePh="1">
                                  <p:stCondLst>
                                    <p:cond delay="0"/>
                                  </p:stCondLst>
                                  <p:endCondLst>
                                    <p:cond evt="begin" delay="0">
                                      <p:tn val="26"/>
                                    </p:cond>
                                  </p:endCondLst>
                                  <p:childTnLst>
                                    <p:set>
                                      <p:cBhvr>
                                        <p:cTn id="27" dur="1" fill="hold">
                                          <p:stCondLst>
                                            <p:cond delay="0"/>
                                          </p:stCondLst>
                                        </p:cTn>
                                        <p:tgtEl>
                                          <p:spTgt spid="17">
                                            <p:txEl>
                                              <p:pRg st="0" end="0"/>
                                            </p:txEl>
                                          </p:spTgt>
                                        </p:tgtEl>
                                        <p:attrNameLst>
                                          <p:attrName>style.visibility</p:attrName>
                                        </p:attrNameLst>
                                      </p:cBhvr>
                                      <p:to>
                                        <p:strVal val="visible"/>
                                      </p:to>
                                    </p:set>
                                    <p:anim calcmode="lin" valueType="num">
                                      <p:cBhvr additive="base">
                                        <p:cTn id="28"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7">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18">
                                            <p:bg/>
                                          </p:spTgt>
                                        </p:tgtEl>
                                        <p:attrNameLst>
                                          <p:attrName>style.visibility</p:attrName>
                                        </p:attrNameLst>
                                      </p:cBhvr>
                                      <p:to>
                                        <p:strVal val="visible"/>
                                      </p:to>
                                    </p:set>
                                    <p:anim calcmode="lin" valueType="num">
                                      <p:cBhvr additive="base">
                                        <p:cTn id="32" dur="500" fill="hold"/>
                                        <p:tgtEl>
                                          <p:spTgt spid="18">
                                            <p:bg/>
                                          </p:spTgt>
                                        </p:tgtEl>
                                        <p:attrNameLst>
                                          <p:attrName>ppt_x</p:attrName>
                                        </p:attrNameLst>
                                      </p:cBhvr>
                                      <p:tavLst>
                                        <p:tav tm="0">
                                          <p:val>
                                            <p:strVal val="0-#ppt_w/2"/>
                                          </p:val>
                                        </p:tav>
                                        <p:tav tm="100000">
                                          <p:val>
                                            <p:strVal val="#ppt_x"/>
                                          </p:val>
                                        </p:tav>
                                      </p:tavLst>
                                    </p:anim>
                                    <p:anim calcmode="lin" valueType="num">
                                      <p:cBhvr additive="base">
                                        <p:cTn id="33" dur="500" fill="hold"/>
                                        <p:tgtEl>
                                          <p:spTgt spid="18">
                                            <p:bg/>
                                          </p:spTgt>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nodePh="1">
                                  <p:stCondLst>
                                    <p:cond delay="0"/>
                                  </p:stCondLst>
                                  <p:endCondLst>
                                    <p:cond evt="begin" delay="0">
                                      <p:tn val="34"/>
                                    </p:cond>
                                  </p:endCondLst>
                                  <p:childTnLst>
                                    <p:set>
                                      <p:cBhvr>
                                        <p:cTn id="35" dur="1" fill="hold">
                                          <p:stCondLst>
                                            <p:cond delay="0"/>
                                          </p:stCondLst>
                                        </p:cTn>
                                        <p:tgtEl>
                                          <p:spTgt spid="18">
                                            <p:txEl>
                                              <p:pRg st="0" end="0"/>
                                            </p:txEl>
                                          </p:spTgt>
                                        </p:tgtEl>
                                        <p:attrNameLst>
                                          <p:attrName>style.visibility</p:attrName>
                                        </p:attrNameLst>
                                      </p:cBhvr>
                                      <p:to>
                                        <p:strVal val="visible"/>
                                      </p:to>
                                    </p:set>
                                    <p:anim calcmode="lin" valueType="num">
                                      <p:cBhvr additive="base">
                                        <p:cTn id="36"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animBg="1">
        <p:tmplLst>
          <p:tmpl>
            <p:tnLst>
              <p:par>
                <p:cTn presetID="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0-#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 lvl="1">
            <p:tnLst>
              <p:par>
                <p:cTn presetID="2" presetClass="entr" presetSubtype="8" fill="hold" nodeType="afterEffect" nodePh="1">
                  <p:stCondLst>
                    <p:cond delay="0"/>
                  </p:stCondLst>
                  <p:endCondLst>
                    <p:cond delay="0"/>
                  </p:end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0-#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6" grpId="0" uiExpand="1" build="p" animBg="1">
        <p:tmplLst>
          <p:tmpl>
            <p:tnLst>
              <p:par>
                <p:cTn presetID="2" presetClass="entr" presetSubtype="8"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 lvl="1">
            <p:tnLst>
              <p:par>
                <p:cTn presetID="2" presetClass="entr" presetSubtype="8" fill="hold" nodeType="with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7" grpId="0" uiExpand="1" build="p" animBg="1">
        <p:tmplLst>
          <p:tmpl>
            <p:tnLst>
              <p:par>
                <p:cTn presetID="2" presetClass="entr" presetSubtype="8"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0-#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 lvl="1">
            <p:tnLst>
              <p:par>
                <p:cTn presetID="2" presetClass="entr" presetSubtype="8"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0-#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8" grpId="0" uiExpand="1" build="p" animBg="1">
        <p:tmplLst>
          <p:tmpl>
            <p:tnLst>
              <p:par>
                <p:cTn presetID="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0-#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 lvl="1">
            <p:tnLst>
              <p:par>
                <p:cTn presetID="2" presetClass="entr" presetSubtype="8" fill="hold" nodeType="withEffect" nodePh="1">
                  <p:stCondLst>
                    <p:cond delay="0"/>
                  </p:stCondLst>
                  <p:endCondLst>
                    <p:cond delay="0"/>
                  </p:end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0-#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Four Callouts">
    <p:spTree>
      <p:nvGrpSpPr>
        <p:cNvPr id="1" name=""/>
        <p:cNvGrpSpPr/>
        <p:nvPr/>
      </p:nvGrpSpPr>
      <p:grpSpPr>
        <a:xfrm>
          <a:off x="0" y="0"/>
          <a:ext cx="0" cy="0"/>
          <a:chOff x="0" y="0"/>
          <a:chExt cx="0" cy="0"/>
        </a:xfrm>
      </p:grpSpPr>
      <p:sp>
        <p:nvSpPr>
          <p:cNvPr id="2" name="Title 1"/>
          <p:cNvSpPr>
            <a:spLocks noGrp="1"/>
          </p:cNvSpPr>
          <p:nvPr>
            <p:ph type="title"/>
          </p:nvPr>
        </p:nvSpPr>
        <p:spPr>
          <a:xfrm>
            <a:off x="413147" y="-792"/>
            <a:ext cx="8317706" cy="1708148"/>
          </a:xfrm>
          <a:prstGeom prst="rect">
            <a:avLst/>
          </a:prstGeom>
        </p:spPr>
        <p:txBody>
          <a:bodyPr/>
          <a:lstStyle/>
          <a:p>
            <a:r>
              <a:rPr lang="en-US"/>
              <a:t>Click to edit Master title style</a:t>
            </a:r>
          </a:p>
        </p:txBody>
      </p:sp>
      <p:sp>
        <p:nvSpPr>
          <p:cNvPr id="15" name="Content Placeholder 10">
            <a:extLst>
              <a:ext uri="{FF2B5EF4-FFF2-40B4-BE49-F238E27FC236}">
                <a16:creationId xmlns:a16="http://schemas.microsoft.com/office/drawing/2014/main" id="{923ED7C0-07EC-E543-93B2-B6D2329E2006}"/>
              </a:ext>
            </a:extLst>
          </p:cNvPr>
          <p:cNvSpPr>
            <a:spLocks noGrp="1"/>
          </p:cNvSpPr>
          <p:nvPr>
            <p:ph sz="quarter" idx="13"/>
          </p:nvPr>
        </p:nvSpPr>
        <p:spPr>
          <a:xfrm>
            <a:off x="1517027" y="1846660"/>
            <a:ext cx="2486668" cy="2486668"/>
          </a:xfrm>
          <a:prstGeom prst="ellipse">
            <a:avLst/>
          </a:prstGeom>
          <a:solidFill>
            <a:schemeClr val="accent4">
              <a:alpha val="75000"/>
            </a:schemeClr>
          </a:solidFill>
        </p:spPr>
        <p:txBody>
          <a:bodyPr anchor="ctr">
            <a:normAutofit/>
          </a:bodyPr>
          <a:lstStyle>
            <a:lvl1pPr marL="0" indent="0" algn="ctr">
              <a:buNone/>
              <a:defRPr sz="2400">
                <a:solidFill>
                  <a:schemeClr val="bg1"/>
                </a:solidFill>
              </a:defRPr>
            </a:lvl1pPr>
          </a:lstStyle>
          <a:p>
            <a:pPr lvl="0"/>
            <a:endParaRPr lang="en-CA"/>
          </a:p>
        </p:txBody>
      </p:sp>
      <p:sp>
        <p:nvSpPr>
          <p:cNvPr id="16" name="Content Placeholder 10">
            <a:extLst>
              <a:ext uri="{FF2B5EF4-FFF2-40B4-BE49-F238E27FC236}">
                <a16:creationId xmlns:a16="http://schemas.microsoft.com/office/drawing/2014/main" id="{DCFE3471-A75C-0342-A996-7DD91C5D4957}"/>
              </a:ext>
            </a:extLst>
          </p:cNvPr>
          <p:cNvSpPr>
            <a:spLocks noGrp="1"/>
          </p:cNvSpPr>
          <p:nvPr>
            <p:ph sz="quarter" idx="14"/>
          </p:nvPr>
        </p:nvSpPr>
        <p:spPr>
          <a:xfrm>
            <a:off x="3339103" y="1846660"/>
            <a:ext cx="2486668" cy="2486668"/>
          </a:xfrm>
          <a:prstGeom prst="ellipse">
            <a:avLst/>
          </a:prstGeom>
          <a:solidFill>
            <a:schemeClr val="accent2">
              <a:alpha val="75000"/>
            </a:schemeClr>
          </a:solidFill>
        </p:spPr>
        <p:txBody>
          <a:bodyPr anchor="ctr">
            <a:normAutofit/>
          </a:bodyPr>
          <a:lstStyle>
            <a:lvl1pPr marL="0" indent="0" algn="ctr">
              <a:buNone/>
              <a:defRPr sz="2400">
                <a:solidFill>
                  <a:schemeClr val="bg1"/>
                </a:solidFill>
              </a:defRPr>
            </a:lvl1pPr>
          </a:lstStyle>
          <a:p>
            <a:pPr lvl="0"/>
            <a:endParaRPr lang="en-CA" dirty="0"/>
          </a:p>
        </p:txBody>
      </p:sp>
      <p:sp>
        <p:nvSpPr>
          <p:cNvPr id="17" name="Content Placeholder 10">
            <a:extLst>
              <a:ext uri="{FF2B5EF4-FFF2-40B4-BE49-F238E27FC236}">
                <a16:creationId xmlns:a16="http://schemas.microsoft.com/office/drawing/2014/main" id="{45421085-BE54-3E43-B62A-7F095E641998}"/>
              </a:ext>
            </a:extLst>
          </p:cNvPr>
          <p:cNvSpPr>
            <a:spLocks noGrp="1"/>
          </p:cNvSpPr>
          <p:nvPr>
            <p:ph sz="quarter" idx="15"/>
          </p:nvPr>
        </p:nvSpPr>
        <p:spPr>
          <a:xfrm>
            <a:off x="5127562" y="1846660"/>
            <a:ext cx="2486668" cy="2486668"/>
          </a:xfrm>
          <a:prstGeom prst="ellipse">
            <a:avLst/>
          </a:prstGeom>
          <a:solidFill>
            <a:schemeClr val="accent5">
              <a:alpha val="75000"/>
            </a:schemeClr>
          </a:solidFill>
        </p:spPr>
        <p:txBody>
          <a:bodyPr anchor="ctr">
            <a:normAutofit/>
          </a:bodyPr>
          <a:lstStyle>
            <a:lvl1pPr marL="0" indent="0" algn="ctr">
              <a:buNone/>
              <a:defRPr sz="2400">
                <a:solidFill>
                  <a:schemeClr val="bg1"/>
                </a:solidFill>
              </a:defRPr>
            </a:lvl1pPr>
          </a:lstStyle>
          <a:p>
            <a:pPr lvl="0"/>
            <a:endParaRPr lang="en-CA" dirty="0"/>
          </a:p>
        </p:txBody>
      </p:sp>
      <p:sp>
        <p:nvSpPr>
          <p:cNvPr id="6" name="Slide Number Placeholder 5">
            <a:extLst>
              <a:ext uri="{FF2B5EF4-FFF2-40B4-BE49-F238E27FC236}">
                <a16:creationId xmlns:a16="http://schemas.microsoft.com/office/drawing/2014/main" id="{A416044D-C7E1-1541-8A75-9D0F9D57A482}"/>
              </a:ext>
            </a:extLst>
          </p:cNvPr>
          <p:cNvSpPr>
            <a:spLocks noGrp="1"/>
          </p:cNvSpPr>
          <p:nvPr>
            <p:ph type="sldNum" sz="quarter" idx="17"/>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69898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bg/>
                                          </p:spTgt>
                                        </p:tgtEl>
                                        <p:attrNameLst>
                                          <p:attrName>style.visibility</p:attrName>
                                        </p:attrNameLst>
                                      </p:cBhvr>
                                      <p:to>
                                        <p:strVal val="visible"/>
                                      </p:to>
                                    </p:set>
                                    <p:anim calcmode="lin" valueType="num">
                                      <p:cBhvr additive="base">
                                        <p:cTn id="7" dur="500" fill="hold"/>
                                        <p:tgtEl>
                                          <p:spTgt spid="15">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5">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childTnLst>
                                    <p:set>
                                      <p:cBhvr>
                                        <p:cTn id="10" dur="1" fill="hold">
                                          <p:stCondLst>
                                            <p:cond delay="0"/>
                                          </p:stCondLst>
                                        </p:cTn>
                                        <p:tgtEl>
                                          <p:spTgt spid="15">
                                            <p:txEl>
                                              <p:pRg st="0" end="0"/>
                                            </p:txEl>
                                          </p:spTgt>
                                        </p:tgtEl>
                                        <p:attrNameLst>
                                          <p:attrName>style.visibility</p:attrName>
                                        </p:attrNameLst>
                                      </p:cBhvr>
                                      <p:to>
                                        <p:strVal val="visible"/>
                                      </p:to>
                                    </p:set>
                                    <p:anim calcmode="lin" valueType="num">
                                      <p:cBhvr additive="base">
                                        <p:cTn id="11"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5">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6">
                                            <p:bg/>
                                          </p:spTgt>
                                        </p:tgtEl>
                                        <p:attrNameLst>
                                          <p:attrName>style.visibility</p:attrName>
                                        </p:attrNameLst>
                                      </p:cBhvr>
                                      <p:to>
                                        <p:strVal val="visible"/>
                                      </p:to>
                                    </p:set>
                                    <p:anim calcmode="lin" valueType="num">
                                      <p:cBhvr additive="base">
                                        <p:cTn id="15" dur="500" fill="hold"/>
                                        <p:tgtEl>
                                          <p:spTgt spid="16">
                                            <p:bg/>
                                          </p:spTgt>
                                        </p:tgtEl>
                                        <p:attrNameLst>
                                          <p:attrName>ppt_x</p:attrName>
                                        </p:attrNameLst>
                                      </p:cBhvr>
                                      <p:tavLst>
                                        <p:tav tm="0">
                                          <p:val>
                                            <p:strVal val="0-#ppt_w/2"/>
                                          </p:val>
                                        </p:tav>
                                        <p:tav tm="100000">
                                          <p:val>
                                            <p:strVal val="#ppt_x"/>
                                          </p:val>
                                        </p:tav>
                                      </p:tavLst>
                                    </p:anim>
                                    <p:anim calcmode="lin" valueType="num">
                                      <p:cBhvr additive="base">
                                        <p:cTn id="16" dur="500" fill="hold"/>
                                        <p:tgtEl>
                                          <p:spTgt spid="16">
                                            <p:bg/>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nodePh="1">
                                  <p:stCondLst>
                                    <p:cond delay="0"/>
                                  </p:stCondLst>
                                  <p:endCondLst>
                                    <p:cond evt="begin" delay="0">
                                      <p:tn val="17"/>
                                    </p:cond>
                                  </p:endCondLst>
                                  <p:childTnLst>
                                    <p:set>
                                      <p:cBhvr>
                                        <p:cTn id="18" dur="1" fill="hold">
                                          <p:stCondLst>
                                            <p:cond delay="0"/>
                                          </p:stCondLst>
                                        </p:cTn>
                                        <p:tgtEl>
                                          <p:spTgt spid="16">
                                            <p:txEl>
                                              <p:pRg st="0" end="0"/>
                                            </p:txEl>
                                          </p:spTgt>
                                        </p:tgtEl>
                                        <p:attrNameLst>
                                          <p:attrName>style.visibility</p:attrName>
                                        </p:attrNameLst>
                                      </p:cBhvr>
                                      <p:to>
                                        <p:strVal val="visible"/>
                                      </p:to>
                                    </p:set>
                                    <p:anim calcmode="lin" valueType="num">
                                      <p:cBhvr additive="base">
                                        <p:cTn id="19" dur="5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7">
                                            <p:bg/>
                                          </p:spTgt>
                                        </p:tgtEl>
                                        <p:attrNameLst>
                                          <p:attrName>style.visibility</p:attrName>
                                        </p:attrNameLst>
                                      </p:cBhvr>
                                      <p:to>
                                        <p:strVal val="visible"/>
                                      </p:to>
                                    </p:set>
                                    <p:anim calcmode="lin" valueType="num">
                                      <p:cBhvr additive="base">
                                        <p:cTn id="23" dur="500" fill="hold"/>
                                        <p:tgtEl>
                                          <p:spTgt spid="17">
                                            <p:bg/>
                                          </p:spTgt>
                                        </p:tgtEl>
                                        <p:attrNameLst>
                                          <p:attrName>ppt_x</p:attrName>
                                        </p:attrNameLst>
                                      </p:cBhvr>
                                      <p:tavLst>
                                        <p:tav tm="0">
                                          <p:val>
                                            <p:strVal val="0-#ppt_w/2"/>
                                          </p:val>
                                        </p:tav>
                                        <p:tav tm="100000">
                                          <p:val>
                                            <p:strVal val="#ppt_x"/>
                                          </p:val>
                                        </p:tav>
                                      </p:tavLst>
                                    </p:anim>
                                    <p:anim calcmode="lin" valueType="num">
                                      <p:cBhvr additive="base">
                                        <p:cTn id="24" dur="500" fill="hold"/>
                                        <p:tgtEl>
                                          <p:spTgt spid="17">
                                            <p:bg/>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nodePh="1">
                                  <p:stCondLst>
                                    <p:cond delay="0"/>
                                  </p:stCondLst>
                                  <p:endCondLst>
                                    <p:cond evt="begin" delay="0">
                                      <p:tn val="25"/>
                                    </p:cond>
                                  </p:endCondLst>
                                  <p:childTnLst>
                                    <p:set>
                                      <p:cBhvr>
                                        <p:cTn id="26" dur="1" fill="hold">
                                          <p:stCondLst>
                                            <p:cond delay="0"/>
                                          </p:stCondLst>
                                        </p:cTn>
                                        <p:tgtEl>
                                          <p:spTgt spid="17">
                                            <p:txEl>
                                              <p:pRg st="0" end="0"/>
                                            </p:txEl>
                                          </p:spTgt>
                                        </p:tgtEl>
                                        <p:attrNameLst>
                                          <p:attrName>style.visibility</p:attrName>
                                        </p:attrNameLst>
                                      </p:cBhvr>
                                      <p:to>
                                        <p:strVal val="visible"/>
                                      </p:to>
                                    </p:set>
                                    <p:anim calcmode="lin" valueType="num">
                                      <p:cBhvr additive="base">
                                        <p:cTn id="27"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animBg="1">
        <p:tmplLst>
          <p:tmpl>
            <p:tnLst>
              <p:par>
                <p:cTn presetID="2" presetClass="entr" presetSubtype="8"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0-#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 lvl="1">
            <p:tnLst>
              <p:par>
                <p:cTn presetID="2" presetClass="entr" presetSubtype="8" fill="hold" nodeType="withEffect" nodePh="1">
                  <p:stCondLst>
                    <p:cond delay="0"/>
                  </p:stCondLst>
                  <p:endCondLst>
                    <p:cond delay="0"/>
                  </p:end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0-#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6" grpId="0" uiExpand="1" build="p" animBg="1">
        <p:tmplLst>
          <p:tmpl>
            <p:tnLst>
              <p:par>
                <p:cTn presetID="2" presetClass="entr" presetSubtype="8"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 lvl="1">
            <p:tnLst>
              <p:par>
                <p:cTn presetID="2" presetClass="entr" presetSubtype="8" fill="hold" nodeType="with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7" grpId="0" uiExpand="1" build="p" animBg="1">
        <p:tmplLst>
          <p:tmpl>
            <p:tnLst>
              <p:par>
                <p:cTn presetID="2" presetClass="entr" presetSubtype="8"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0-#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 lvl="1">
            <p:tnLst>
              <p:par>
                <p:cTn presetID="2" presetClass="entr" presetSubtype="8"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0-#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9" name="Title 8"/>
          <p:cNvSpPr>
            <a:spLocks noGrp="1"/>
          </p:cNvSpPr>
          <p:nvPr>
            <p:ph type="title"/>
          </p:nvPr>
        </p:nvSpPr>
        <p:spPr>
          <a:xfrm>
            <a:off x="413147" y="-791"/>
            <a:ext cx="8317706" cy="1330720"/>
          </a:xfrm>
        </p:spPr>
        <p:txBody>
          <a:bodyPr/>
          <a:lstStyle/>
          <a:p>
            <a:r>
              <a:rPr lang="en-US" dirty="0"/>
              <a:t>Click to edit Master title style</a:t>
            </a:r>
          </a:p>
        </p:txBody>
      </p:sp>
      <p:sp>
        <p:nvSpPr>
          <p:cNvPr id="12" name="Text Placeholder 10"/>
          <p:cNvSpPr>
            <a:spLocks noGrp="1"/>
          </p:cNvSpPr>
          <p:nvPr>
            <p:ph type="body" sz="quarter" idx="13" hasCustomPrompt="1"/>
          </p:nvPr>
        </p:nvSpPr>
        <p:spPr>
          <a:xfrm>
            <a:off x="413148" y="838144"/>
            <a:ext cx="8317706" cy="330620"/>
          </a:xfrm>
        </p:spPr>
        <p:txBody>
          <a:bodyPr anchor="ctr">
            <a:normAutofit/>
          </a:bodyPr>
          <a:lstStyle>
            <a:lvl1pPr marL="0" indent="0" algn="ctr">
              <a:buNone/>
              <a:defRPr sz="1800" baseline="0">
                <a:solidFill>
                  <a:schemeClr val="bg2">
                    <a:lumMod val="50000"/>
                  </a:schemeClr>
                </a:solidFill>
              </a:defRPr>
            </a:lvl1pPr>
          </a:lstStyle>
          <a:p>
            <a:pPr lvl="0"/>
            <a:r>
              <a:rPr lang="en-US" dirty="0"/>
              <a:t>Click to add subtitle</a:t>
            </a:r>
          </a:p>
        </p:txBody>
      </p:sp>
      <p:sp>
        <p:nvSpPr>
          <p:cNvPr id="2" name="Slide Number Placeholder 1">
            <a:extLst>
              <a:ext uri="{FF2B5EF4-FFF2-40B4-BE49-F238E27FC236}">
                <a16:creationId xmlns:a16="http://schemas.microsoft.com/office/drawing/2014/main" id="{10F1BCAA-AFC1-134A-834C-B46C6A404084}"/>
              </a:ext>
            </a:extLst>
          </p:cNvPr>
          <p:cNvSpPr>
            <a:spLocks noGrp="1"/>
          </p:cNvSpPr>
          <p:nvPr>
            <p:ph type="sldNum" sz="quarter" idx="14"/>
          </p:nvPr>
        </p:nvSpPr>
        <p:spPr/>
        <p:txBody>
          <a:bodyPr/>
          <a:lstStyle/>
          <a:p>
            <a:fld id="{B6F15528-21DE-4FAA-801E-634DDDAF4B2B}" type="slidenum">
              <a:rPr lang="en-US" smtClean="0"/>
              <a:pPr/>
              <a:t>‹#›</a:t>
            </a:fld>
            <a:endParaRPr lang="en-US"/>
          </a:p>
        </p:txBody>
      </p:sp>
      <p:grpSp>
        <p:nvGrpSpPr>
          <p:cNvPr id="6" name="Group 5">
            <a:extLst>
              <a:ext uri="{FF2B5EF4-FFF2-40B4-BE49-F238E27FC236}">
                <a16:creationId xmlns:a16="http://schemas.microsoft.com/office/drawing/2014/main" id="{414F6352-DCB5-774A-BF95-DC75C18954AA}"/>
              </a:ext>
            </a:extLst>
          </p:cNvPr>
          <p:cNvGrpSpPr/>
          <p:nvPr userDrawn="1"/>
        </p:nvGrpSpPr>
        <p:grpSpPr>
          <a:xfrm flipV="1">
            <a:off x="-2584" y="5078697"/>
            <a:ext cx="9146584" cy="64804"/>
            <a:chOff x="8150" y="6785466"/>
            <a:chExt cx="10161000" cy="99920"/>
          </a:xfrm>
        </p:grpSpPr>
        <p:sp>
          <p:nvSpPr>
            <p:cNvPr id="7" name="Rectangle 6">
              <a:extLst>
                <a:ext uri="{FF2B5EF4-FFF2-40B4-BE49-F238E27FC236}">
                  <a16:creationId xmlns:a16="http://schemas.microsoft.com/office/drawing/2014/main" id="{4053D979-A08F-0042-BC84-64CE4298CF3B}"/>
                </a:ext>
              </a:extLst>
            </p:cNvPr>
            <p:cNvSpPr/>
            <p:nvPr/>
          </p:nvSpPr>
          <p:spPr>
            <a:xfrm rot="16200000">
              <a:off x="974290" y="5819326"/>
              <a:ext cx="99919" cy="2032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8" name="Rectangle 7">
              <a:extLst>
                <a:ext uri="{FF2B5EF4-FFF2-40B4-BE49-F238E27FC236}">
                  <a16:creationId xmlns:a16="http://schemas.microsoft.com/office/drawing/2014/main" id="{B32D3F93-79EC-2C40-9A58-5290967779E5}"/>
                </a:ext>
              </a:extLst>
            </p:cNvPr>
            <p:cNvSpPr/>
            <p:nvPr/>
          </p:nvSpPr>
          <p:spPr>
            <a:xfrm rot="16200000">
              <a:off x="3006490" y="5819326"/>
              <a:ext cx="99919" cy="203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10" name="Rectangle 9">
              <a:extLst>
                <a:ext uri="{FF2B5EF4-FFF2-40B4-BE49-F238E27FC236}">
                  <a16:creationId xmlns:a16="http://schemas.microsoft.com/office/drawing/2014/main" id="{7CEBA76E-0347-204A-83FE-F9D76A77EB39}"/>
                </a:ext>
              </a:extLst>
            </p:cNvPr>
            <p:cNvSpPr/>
            <p:nvPr/>
          </p:nvSpPr>
          <p:spPr>
            <a:xfrm rot="16200000">
              <a:off x="5038690" y="5819326"/>
              <a:ext cx="99919" cy="2032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11" name="Rectangle 10">
              <a:extLst>
                <a:ext uri="{FF2B5EF4-FFF2-40B4-BE49-F238E27FC236}">
                  <a16:creationId xmlns:a16="http://schemas.microsoft.com/office/drawing/2014/main" id="{ABC23D25-8CCE-FC41-B730-C9F3EA1C3ECA}"/>
                </a:ext>
              </a:extLst>
            </p:cNvPr>
            <p:cNvSpPr/>
            <p:nvPr/>
          </p:nvSpPr>
          <p:spPr>
            <a:xfrm rot="16200000">
              <a:off x="7070891" y="5819326"/>
              <a:ext cx="99919" cy="2032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sp>
          <p:nvSpPr>
            <p:cNvPr id="13" name="Rectangle 12">
              <a:extLst>
                <a:ext uri="{FF2B5EF4-FFF2-40B4-BE49-F238E27FC236}">
                  <a16:creationId xmlns:a16="http://schemas.microsoft.com/office/drawing/2014/main" id="{88DB4F7D-FA04-A147-985B-55D73EC5B70B}"/>
                </a:ext>
              </a:extLst>
            </p:cNvPr>
            <p:cNvSpPr/>
            <p:nvPr/>
          </p:nvSpPr>
          <p:spPr>
            <a:xfrm rot="16200000">
              <a:off x="9103091" y="5819327"/>
              <a:ext cx="99918" cy="2032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a:solidFill>
                  <a:srgbClr val="FFFFFF"/>
                </a:solidFill>
                <a:latin typeface="Segoe UI Light" panose="020B0502040204020203" pitchFamily="34" charset="0"/>
                <a:cs typeface="Segoe UI Light" panose="020B0502040204020203" pitchFamily="34" charset="0"/>
              </a:endParaRPr>
            </a:p>
          </p:txBody>
        </p:sp>
      </p:grpSp>
      <p:pic>
        <p:nvPicPr>
          <p:cNvPr id="14" name="Picture 13" descr="New Macbook Silver.png">
            <a:extLst>
              <a:ext uri="{FF2B5EF4-FFF2-40B4-BE49-F238E27FC236}">
                <a16:creationId xmlns:a16="http://schemas.microsoft.com/office/drawing/2014/main" id="{D951E5CA-9FDA-354C-ACF9-A9501A1EF1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2305" y="1206353"/>
            <a:ext cx="6473658" cy="3792114"/>
          </a:xfrm>
          <a:prstGeom prst="rect">
            <a:avLst/>
          </a:prstGeom>
        </p:spPr>
      </p:pic>
    </p:spTree>
    <p:extLst>
      <p:ext uri="{BB962C8B-B14F-4D97-AF65-F5344CB8AC3E}">
        <p14:creationId xmlns:p14="http://schemas.microsoft.com/office/powerpoint/2010/main" val="25133714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Digital">
    <p:spTree>
      <p:nvGrpSpPr>
        <p:cNvPr id="1" name=""/>
        <p:cNvGrpSpPr/>
        <p:nvPr/>
      </p:nvGrpSpPr>
      <p:grpSpPr>
        <a:xfrm>
          <a:off x="0" y="0"/>
          <a:ext cx="0" cy="0"/>
          <a:chOff x="0" y="0"/>
          <a:chExt cx="0" cy="0"/>
        </a:xfrm>
      </p:grpSpPr>
      <p:pic>
        <p:nvPicPr>
          <p:cNvPr id="5" name="Picture 4" descr="New Macbook Silver.png">
            <a:extLst>
              <a:ext uri="{FF2B5EF4-FFF2-40B4-BE49-F238E27FC236}">
                <a16:creationId xmlns:a16="http://schemas.microsoft.com/office/drawing/2014/main" id="{14F4A559-2D64-B145-A3EC-87DF47CD11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2658" y="296065"/>
            <a:ext cx="7632952" cy="4471200"/>
          </a:xfrm>
          <a:prstGeom prst="rect">
            <a:avLst/>
          </a:prstGeom>
        </p:spPr>
      </p:pic>
      <p:sp>
        <p:nvSpPr>
          <p:cNvPr id="2" name="Slide Number Placeholder 1">
            <a:extLst>
              <a:ext uri="{FF2B5EF4-FFF2-40B4-BE49-F238E27FC236}">
                <a16:creationId xmlns:a16="http://schemas.microsoft.com/office/drawing/2014/main" id="{1BDF3228-A5BB-8E49-8780-3542A4A69836}"/>
              </a:ext>
            </a:extLst>
          </p:cNvPr>
          <p:cNvSpPr>
            <a:spLocks noGrp="1"/>
          </p:cNvSpPr>
          <p:nvPr>
            <p:ph type="sldNum" sz="quarter" idx="10"/>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528907"/>
      </p:ext>
    </p:extLst>
  </p:cSld>
  <p:clrMapOvr>
    <a:masterClrMapping/>
  </p:clrMapOvr>
  <p:transition spd="med">
    <p:pull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Q and A Slid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337500" rtlCol="0" anchor="ctr"/>
          <a:lstStyle/>
          <a:p>
            <a:pPr algn="ctr"/>
            <a:r>
              <a:rPr lang="id-ID" sz="21500" b="0" i="0" spc="-300" err="1">
                <a:solidFill>
                  <a:schemeClr val="bg1">
                    <a:alpha val="80000"/>
                  </a:schemeClr>
                </a:solidFill>
                <a:latin typeface="Segoe UI Light" panose="020B0502040204020203" pitchFamily="34" charset="0"/>
                <a:ea typeface="Segoe UI" charset="0"/>
                <a:cs typeface="Segoe UI Light" panose="020B0502040204020203" pitchFamily="34" charset="0"/>
              </a:rPr>
              <a:t>Q</a:t>
            </a:r>
            <a:r>
              <a:rPr lang="id-ID" sz="8800" b="0" i="0" spc="-300">
                <a:solidFill>
                  <a:schemeClr val="bg1">
                    <a:alpha val="80000"/>
                  </a:schemeClr>
                </a:solidFill>
                <a:latin typeface="Segoe UI Light" panose="020B0502040204020203" pitchFamily="34" charset="0"/>
                <a:ea typeface="Segoe UI" panose="020B0502040204020203" pitchFamily="34" charset="0"/>
                <a:cs typeface="Segoe UI Light" panose="020B0502040204020203" pitchFamily="34" charset="0"/>
              </a:rPr>
              <a:t>&amp;</a:t>
            </a:r>
            <a:r>
              <a:rPr lang="id-ID" sz="3200" b="0" i="0" spc="-300">
                <a:solidFill>
                  <a:schemeClr val="bg1">
                    <a:alpha val="80000"/>
                  </a:schemeClr>
                </a:solidFill>
                <a:latin typeface="Segoe UI Light" panose="020B0502040204020203" pitchFamily="34" charset="0"/>
                <a:ea typeface="Segoe UI" panose="020B0502040204020203" pitchFamily="34" charset="0"/>
                <a:cs typeface="Segoe UI Light" panose="020B0502040204020203" pitchFamily="34" charset="0"/>
              </a:rPr>
              <a:t> </a:t>
            </a:r>
            <a:r>
              <a:rPr lang="id-ID" sz="21500" b="0" i="0" spc="-300" err="1">
                <a:solidFill>
                  <a:schemeClr val="bg1">
                    <a:alpha val="80000"/>
                  </a:schemeClr>
                </a:solidFill>
                <a:latin typeface="Segoe UI Light" panose="020B0502040204020203" pitchFamily="34" charset="0"/>
                <a:ea typeface="Segoe UI" charset="0"/>
                <a:cs typeface="Segoe UI Light" panose="020B0502040204020203" pitchFamily="34" charset="0"/>
              </a:rPr>
              <a:t>A</a:t>
            </a:r>
            <a:endParaRPr lang="id-ID" sz="21500" b="0" i="0" spc="-300">
              <a:solidFill>
                <a:schemeClr val="bg1">
                  <a:alpha val="80000"/>
                </a:schemeClr>
              </a:solidFill>
              <a:latin typeface="Segoe UI Light" panose="020B0502040204020203" pitchFamily="34" charset="0"/>
              <a:ea typeface="Segoe UI" charset="0"/>
              <a:cs typeface="Segoe UI Light" panose="020B0502040204020203" pitchFamily="34" charset="0"/>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7619" y="1113281"/>
            <a:ext cx="1661163" cy="1240539"/>
          </a:xfrm>
          <a:prstGeom prst="rect">
            <a:avLst/>
          </a:prstGeom>
        </p:spPr>
      </p:pic>
      <p:sp>
        <p:nvSpPr>
          <p:cNvPr id="6" name="Slide Number Placeholder 5">
            <a:extLst>
              <a:ext uri="{FF2B5EF4-FFF2-40B4-BE49-F238E27FC236}">
                <a16:creationId xmlns:a16="http://schemas.microsoft.com/office/drawing/2014/main" id="{C1521A8F-1035-6F47-B4F5-2DD589FA4E58}"/>
              </a:ext>
            </a:extLst>
          </p:cNvPr>
          <p:cNvSpPr>
            <a:spLocks noGrp="1"/>
          </p:cNvSpPr>
          <p:nvPr>
            <p:ph type="sldNum" sz="quarter" idx="12"/>
          </p:nvPr>
        </p:nvSpPr>
        <p:spPr/>
        <p:txBody>
          <a:bodyPr/>
          <a:lstStyle>
            <a:lvl1pPr>
              <a:defRPr>
                <a:solidFill>
                  <a:schemeClr val="bg1"/>
                </a:solidFill>
              </a:defRPr>
            </a:lvl1pPr>
          </a:lstStyle>
          <a:p>
            <a:fld id="{ED88713F-B005-C644-A2DA-9FC947B49861}" type="slidenum">
              <a:rPr lang="en-CA"/>
              <a:pPr/>
              <a:t>‹#›</a:t>
            </a:fld>
            <a:endParaRPr lang="en-CA"/>
          </a:p>
        </p:txBody>
      </p:sp>
    </p:spTree>
    <p:extLst>
      <p:ext uri="{BB962C8B-B14F-4D97-AF65-F5344CB8AC3E}">
        <p14:creationId xmlns:p14="http://schemas.microsoft.com/office/powerpoint/2010/main" val="33415675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4762"/>
            <a:ext cx="9150351" cy="5148262"/>
          </a:xfrm>
          <a:prstGeom prst="rect">
            <a:avLst/>
          </a:prstGeom>
        </p:spPr>
      </p:pic>
      <p:pic>
        <p:nvPicPr>
          <p:cNvPr id="2" name="Picture 1"/>
          <p:cNvPicPr>
            <a:picLocks noChangeAspect="1"/>
          </p:cNvPicPr>
          <p:nvPr userDrawn="1"/>
        </p:nvPicPr>
        <p:blipFill>
          <a:blip r:embed="rId3"/>
          <a:stretch>
            <a:fillRect/>
          </a:stretch>
        </p:blipFill>
        <p:spPr>
          <a:xfrm>
            <a:off x="-1833" y="-8066"/>
            <a:ext cx="9156986" cy="5151566"/>
          </a:xfrm>
          <a:prstGeom prst="rect">
            <a:avLst/>
          </a:prstGeom>
        </p:spPr>
      </p:pic>
      <p:sp>
        <p:nvSpPr>
          <p:cNvPr id="8" name="Title 7"/>
          <p:cNvSpPr>
            <a:spLocks noGrp="1"/>
          </p:cNvSpPr>
          <p:nvPr>
            <p:ph type="title"/>
          </p:nvPr>
        </p:nvSpPr>
        <p:spPr>
          <a:xfrm>
            <a:off x="0" y="2106515"/>
            <a:ext cx="9144000" cy="993775"/>
          </a:xfrm>
          <a:prstGeom prst="rect">
            <a:avLst/>
          </a:prstGeom>
        </p:spPr>
        <p:txBody>
          <a:bodyPr lIns="0" tIns="0" rIns="0" bIns="0" anchor="ctr" anchorCtr="0">
            <a:normAutofit/>
          </a:bodyPr>
          <a:lstStyle>
            <a:lvl1pPr algn="ctr">
              <a:lnSpc>
                <a:spcPts val="3500"/>
              </a:lnSpc>
              <a:defRPr sz="4050" b="0" i="0">
                <a:solidFill>
                  <a:schemeClr val="bg1"/>
                </a:solidFill>
                <a:latin typeface="Segoe UI Light" panose="020B0502040204020203" pitchFamily="34" charset="0"/>
                <a:cs typeface="Segoe UI Light" panose="020B0502040204020203" pitchFamily="34" charset="0"/>
              </a:defRPr>
            </a:lvl1pPr>
          </a:lstStyle>
          <a:p>
            <a:r>
              <a:rPr lang="en-US" dirty="0"/>
              <a:t>Click to edit Master title</a:t>
            </a:r>
          </a:p>
        </p:txBody>
      </p:sp>
      <p:sp>
        <p:nvSpPr>
          <p:cNvPr id="10" name="Slide Number Placeholder 9">
            <a:extLst>
              <a:ext uri="{FF2B5EF4-FFF2-40B4-BE49-F238E27FC236}">
                <a16:creationId xmlns:a16="http://schemas.microsoft.com/office/drawing/2014/main" id="{C41CA421-F7E0-084F-B46A-4AECB966124B}"/>
              </a:ext>
            </a:extLst>
          </p:cNvPr>
          <p:cNvSpPr>
            <a:spLocks noGrp="1"/>
          </p:cNvSpPr>
          <p:nvPr>
            <p:ph type="sldNum" sz="quarter" idx="12"/>
          </p:nvPr>
        </p:nvSpPr>
        <p:spPr/>
        <p:txBody>
          <a:bodyPr/>
          <a:lstStyle>
            <a:lvl1pPr>
              <a:defRPr>
                <a:solidFill>
                  <a:schemeClr val="bg1"/>
                </a:solidFill>
              </a:defRPr>
            </a:lvl1pPr>
          </a:lstStyle>
          <a:p>
            <a:fld id="{ED88713F-B005-C644-A2DA-9FC947B49861}" type="slidenum">
              <a:rPr lang="en-CA"/>
              <a:pPr/>
              <a:t>‹#›</a:t>
            </a:fld>
            <a:endParaRPr lang="en-CA"/>
          </a:p>
        </p:txBody>
      </p:sp>
    </p:spTree>
    <p:extLst>
      <p:ext uri="{BB962C8B-B14F-4D97-AF65-F5344CB8AC3E}">
        <p14:creationId xmlns:p14="http://schemas.microsoft.com/office/powerpoint/2010/main" val="177431388"/>
      </p:ext>
    </p:extLst>
  </p:cSld>
  <p:clrMapOvr>
    <a:masterClrMapping/>
  </p:clrMapOvr>
  <p:extLst>
    <p:ext uri="{DCECCB84-F9BA-43D5-87BE-67443E8EF086}">
      <p15:sldGuideLst xmlns:p15="http://schemas.microsoft.com/office/powerpoint/2012/main">
        <p15:guide id="1" orient="horz" pos="1692">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er Slide 2 Doubl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587" y="0"/>
            <a:ext cx="9142413" cy="5167313"/>
          </a:xfrm>
          <a:prstGeom prst="rect">
            <a:avLst/>
          </a:prstGeom>
        </p:spPr>
      </p:pic>
      <p:sp>
        <p:nvSpPr>
          <p:cNvPr id="5" name="Slide Number Placeholder 4"/>
          <p:cNvSpPr>
            <a:spLocks noGrp="1"/>
          </p:cNvSpPr>
          <p:nvPr>
            <p:ph type="sldNum" sz="quarter" idx="11"/>
          </p:nvPr>
        </p:nvSpPr>
        <p:spPr>
          <a:xfrm>
            <a:off x="7007225" y="4867275"/>
            <a:ext cx="2133600" cy="273844"/>
          </a:xfrm>
        </p:spPr>
        <p:txBody>
          <a:bodyPr/>
          <a:lstStyle>
            <a:lvl1pPr>
              <a:defRPr sz="800">
                <a:solidFill>
                  <a:srgbClr val="343735"/>
                </a:solidFill>
                <a:latin typeface="Segoe UI" panose="020B0502040204020203" pitchFamily="34" charset="0"/>
              </a:defRPr>
            </a:lvl1pPr>
          </a:lstStyle>
          <a:p>
            <a:fld id="{02C8D0DF-C1CD-41D2-A83F-355550C212EF}" type="slidenum">
              <a:rPr lang="en-US" smtClean="0"/>
              <a:pPr/>
              <a:t>‹#›</a:t>
            </a:fld>
            <a:endParaRPr lang="en-US" dirty="0"/>
          </a:p>
        </p:txBody>
      </p:sp>
      <p:sp>
        <p:nvSpPr>
          <p:cNvPr id="19" name="Picture Placeholder 18"/>
          <p:cNvSpPr>
            <a:spLocks noGrp="1"/>
          </p:cNvSpPr>
          <p:nvPr>
            <p:ph type="pic" sz="quarter" idx="16" hasCustomPrompt="1"/>
          </p:nvPr>
        </p:nvSpPr>
        <p:spPr>
          <a:xfrm>
            <a:off x="1567543" y="747311"/>
            <a:ext cx="1697804" cy="1821264"/>
          </a:xfrm>
          <a:prstGeom prst="rect">
            <a:avLst/>
          </a:prstGeom>
          <a:solidFill>
            <a:schemeClr val="bg1">
              <a:lumMod val="85000"/>
            </a:schemeClr>
          </a:solidFill>
          <a:ln w="38100">
            <a:noFill/>
            <a:miter lim="800000"/>
          </a:ln>
        </p:spPr>
        <p:txBody>
          <a:bodyPr/>
          <a:lstStyle>
            <a:lvl1pPr marL="0" indent="0">
              <a:buNone/>
              <a:defRPr sz="1200" baseline="0">
                <a:solidFill>
                  <a:srgbClr val="FF0000"/>
                </a:solidFill>
                <a:latin typeface="Segoe UI" panose="020B0502040204020203" pitchFamily="34" charset="0"/>
                <a:cs typeface="Segoe UI" panose="020B0502040204020203" pitchFamily="34" charset="0"/>
              </a:defRPr>
            </a:lvl1pPr>
          </a:lstStyle>
          <a:p>
            <a:r>
              <a:rPr lang="en-US" dirty="0"/>
              <a:t>Click image icon below to insert employee/presenters image</a:t>
            </a:r>
          </a:p>
        </p:txBody>
      </p:sp>
      <p:sp>
        <p:nvSpPr>
          <p:cNvPr id="15" name="Rectangle 14"/>
          <p:cNvSpPr/>
          <p:nvPr userDrawn="1"/>
        </p:nvSpPr>
        <p:spPr>
          <a:xfrm rot="5400000" flipH="1">
            <a:off x="3854463" y="388452"/>
            <a:ext cx="3846984" cy="455890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7" name="Content Placeholder 9"/>
          <p:cNvSpPr txBox="1">
            <a:spLocks/>
          </p:cNvSpPr>
          <p:nvPr userDrawn="1"/>
        </p:nvSpPr>
        <p:spPr>
          <a:xfrm>
            <a:off x="4114800" y="815936"/>
            <a:ext cx="3945791" cy="366865"/>
          </a:xfrm>
          <a:prstGeom prst="rect">
            <a:avLst/>
          </a:prstGeom>
        </p:spPr>
        <p:txBody>
          <a:bodyPr lIns="0" tIns="0" rIns="0" bIns="0"/>
          <a:lstStyle>
            <a:lvl1pPr marL="285750" indent="-285750" algn="l" defTabSz="914400" rtl="0" eaLnBrk="1" latinLnBrk="0" hangingPunct="1">
              <a:spcBef>
                <a:spcPct val="20000"/>
              </a:spcBef>
              <a:buClr>
                <a:srgbClr val="F15D22"/>
              </a:buClr>
              <a:buFont typeface="Arial" pitchFamily="34" charset="0"/>
              <a:buChar char="•"/>
              <a:defRPr sz="2600" kern="1200">
                <a:solidFill>
                  <a:srgbClr val="343735"/>
                </a:solidFill>
                <a:latin typeface="+mn-lt"/>
                <a:ea typeface="+mn-ea"/>
                <a:cs typeface="+mn-cs"/>
              </a:defRPr>
            </a:lvl1pPr>
            <a:lvl2pPr marL="628650" indent="-342900" algn="l" defTabSz="914400" rtl="0" eaLnBrk="1" latinLnBrk="0" hangingPunct="1">
              <a:spcBef>
                <a:spcPct val="20000"/>
              </a:spcBef>
              <a:buClr>
                <a:srgbClr val="F15D22"/>
              </a:buClr>
              <a:buSzPct val="90000"/>
              <a:buFont typeface="Arial" pitchFamily="34" charset="0"/>
              <a:buChar char="–"/>
              <a:defRPr sz="2400" kern="1200">
                <a:solidFill>
                  <a:srgbClr val="343735"/>
                </a:solidFill>
                <a:latin typeface="+mn-lt"/>
                <a:ea typeface="+mn-ea"/>
                <a:cs typeface="+mn-cs"/>
              </a:defRPr>
            </a:lvl2pPr>
            <a:lvl3pPr marL="857250" indent="-285750" algn="l" defTabSz="914400" rtl="0" eaLnBrk="1" latinLnBrk="0" hangingPunct="1">
              <a:spcBef>
                <a:spcPct val="20000"/>
              </a:spcBef>
              <a:buClr>
                <a:srgbClr val="F15D22"/>
              </a:buClr>
              <a:buFont typeface="Arial" pitchFamily="34" charset="0"/>
              <a:buChar char="•"/>
              <a:defRPr sz="2200" kern="1200">
                <a:solidFill>
                  <a:srgbClr val="34373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i="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Introductions</a:t>
            </a:r>
          </a:p>
          <a:p>
            <a:pPr marL="0" indent="0">
              <a:buNone/>
            </a:pPr>
            <a:endParaRPr lang="en-US" sz="20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6" name="Text Placeholder 5"/>
          <p:cNvSpPr>
            <a:spLocks noGrp="1"/>
          </p:cNvSpPr>
          <p:nvPr>
            <p:ph type="body" sz="quarter" idx="17"/>
          </p:nvPr>
        </p:nvSpPr>
        <p:spPr>
          <a:xfrm>
            <a:off x="4114800" y="1481785"/>
            <a:ext cx="3719512" cy="328866"/>
          </a:xfrm>
          <a:prstGeom prst="rect">
            <a:avLst/>
          </a:prstGeom>
        </p:spPr>
        <p:txBody>
          <a:bodyPr lIns="0" tIns="0" rIns="0" bIns="0"/>
          <a:lstStyle>
            <a:lvl1pPr marL="0" indent="0">
              <a:buNone/>
              <a:defRPr sz="2000">
                <a:solidFill>
                  <a:srgbClr val="343735"/>
                </a:solidFill>
                <a:latin typeface="Segoe UI" panose="020B0502040204020203" pitchFamily="34" charset="0"/>
                <a:cs typeface="Segoe UI" panose="020B0502040204020203" pitchFamily="34" charset="0"/>
              </a:defRPr>
            </a:lvl1pPr>
            <a:lvl2pPr marL="0" indent="0">
              <a:buNone/>
              <a:defRPr sz="1400" baseline="0">
                <a:solidFill>
                  <a:srgbClr val="343735"/>
                </a:solidFill>
                <a:latin typeface="Segoe UI Semilight" panose="020B0402040204020203" pitchFamily="34" charset="0"/>
                <a:cs typeface="Segoe UI Semilight" panose="020B0402040204020203" pitchFamily="34" charset="0"/>
              </a:defRPr>
            </a:lvl2pPr>
            <a:lvl3pPr marL="0" indent="0">
              <a:buNone/>
              <a:defRPr sz="1400">
                <a:solidFill>
                  <a:srgbClr val="343735"/>
                </a:solidFill>
                <a:latin typeface="Segoe UI Semilight" panose="020B0402040204020203" pitchFamily="34" charset="0"/>
                <a:cs typeface="Segoe UI Semilight" panose="020B0402040204020203" pitchFamily="34" charset="0"/>
              </a:defRPr>
            </a:lvl3pPr>
            <a:lvl4pPr marL="1371600" indent="0">
              <a:buNone/>
              <a:defRPr>
                <a:latin typeface="Segoe UI Semilight" panose="020B0402040204020203" pitchFamily="34" charset="0"/>
                <a:cs typeface="Segoe UI Semilight" panose="020B0402040204020203" pitchFamily="34" charset="0"/>
              </a:defRPr>
            </a:lvl4pPr>
            <a:lvl5pPr marL="1828800" indent="0">
              <a:buNone/>
              <a:defRPr>
                <a:latin typeface="Segoe UI Semilight" panose="020B0402040204020203" pitchFamily="34" charset="0"/>
                <a:cs typeface="Segoe UI Semilight" panose="020B0402040204020203" pitchFamily="34" charset="0"/>
              </a:defRPr>
            </a:lvl5pPr>
          </a:lstStyle>
          <a:p>
            <a:pPr lvl="0"/>
            <a:r>
              <a:rPr lang="en-US" dirty="0"/>
              <a:t>Edit Master text styles</a:t>
            </a:r>
          </a:p>
        </p:txBody>
      </p:sp>
      <p:sp>
        <p:nvSpPr>
          <p:cNvPr id="12" name="Text Placeholder 5"/>
          <p:cNvSpPr>
            <a:spLocks noGrp="1"/>
          </p:cNvSpPr>
          <p:nvPr>
            <p:ph type="body" sz="quarter" idx="18"/>
          </p:nvPr>
        </p:nvSpPr>
        <p:spPr>
          <a:xfrm>
            <a:off x="4114800" y="1824581"/>
            <a:ext cx="3719512" cy="248471"/>
          </a:xfrm>
          <a:prstGeom prst="rect">
            <a:avLst/>
          </a:prstGeom>
        </p:spPr>
        <p:txBody>
          <a:bodyPr lIns="0" tIns="0" rIns="0" bIns="0"/>
          <a:lstStyle>
            <a:lvl1pPr marL="0" indent="0">
              <a:buNone/>
              <a:defRPr sz="1400">
                <a:solidFill>
                  <a:srgbClr val="343735"/>
                </a:solidFill>
                <a:latin typeface="Segoe UI" panose="020B0502040204020203" pitchFamily="34" charset="0"/>
                <a:cs typeface="Segoe UI" panose="020B0502040204020203" pitchFamily="34" charset="0"/>
              </a:defRPr>
            </a:lvl1pPr>
            <a:lvl2pPr marL="0" indent="0">
              <a:buNone/>
              <a:defRPr sz="1400" baseline="0">
                <a:solidFill>
                  <a:srgbClr val="343735"/>
                </a:solidFill>
                <a:latin typeface="Segoe UI Semilight" panose="020B0402040204020203" pitchFamily="34" charset="0"/>
                <a:cs typeface="Segoe UI Semilight" panose="020B0402040204020203" pitchFamily="34" charset="0"/>
              </a:defRPr>
            </a:lvl2pPr>
            <a:lvl3pPr marL="0" indent="0">
              <a:buNone/>
              <a:defRPr sz="1400">
                <a:solidFill>
                  <a:srgbClr val="343735"/>
                </a:solidFill>
                <a:latin typeface="Segoe UI Semilight" panose="020B0402040204020203" pitchFamily="34" charset="0"/>
                <a:cs typeface="Segoe UI Semilight" panose="020B0402040204020203" pitchFamily="34" charset="0"/>
              </a:defRPr>
            </a:lvl3pPr>
            <a:lvl4pPr marL="1371600" indent="0">
              <a:buNone/>
              <a:defRPr>
                <a:latin typeface="Segoe UI Semilight" panose="020B0402040204020203" pitchFamily="34" charset="0"/>
                <a:cs typeface="Segoe UI Semilight" panose="020B0402040204020203" pitchFamily="34" charset="0"/>
              </a:defRPr>
            </a:lvl4pPr>
            <a:lvl5pPr marL="1828800" indent="0">
              <a:buNone/>
              <a:defRPr>
                <a:latin typeface="Segoe UI Semilight" panose="020B0402040204020203" pitchFamily="34" charset="0"/>
                <a:cs typeface="Segoe UI Semilight" panose="020B0402040204020203" pitchFamily="34" charset="0"/>
              </a:defRPr>
            </a:lvl5pPr>
          </a:lstStyle>
          <a:p>
            <a:pPr lvl="0"/>
            <a:r>
              <a:rPr lang="en-US" dirty="0"/>
              <a:t>Edit Master text styles</a:t>
            </a:r>
          </a:p>
        </p:txBody>
      </p:sp>
      <p:sp>
        <p:nvSpPr>
          <p:cNvPr id="11" name="Picture Placeholder 18"/>
          <p:cNvSpPr>
            <a:spLocks noGrp="1"/>
          </p:cNvSpPr>
          <p:nvPr>
            <p:ph type="pic" sz="quarter" idx="19" hasCustomPrompt="1"/>
          </p:nvPr>
        </p:nvSpPr>
        <p:spPr>
          <a:xfrm>
            <a:off x="1567543" y="2770135"/>
            <a:ext cx="1697804" cy="1821264"/>
          </a:xfrm>
          <a:prstGeom prst="rect">
            <a:avLst/>
          </a:prstGeom>
          <a:solidFill>
            <a:schemeClr val="bg1">
              <a:lumMod val="85000"/>
            </a:schemeClr>
          </a:solidFill>
          <a:ln w="38100">
            <a:noFill/>
            <a:miter lim="800000"/>
          </a:ln>
        </p:spPr>
        <p:txBody>
          <a:bodyPr/>
          <a:lstStyle>
            <a:lvl1pPr marL="0" indent="0">
              <a:buNone/>
              <a:defRPr sz="1200" baseline="0">
                <a:solidFill>
                  <a:srgbClr val="FF0000"/>
                </a:solidFill>
                <a:latin typeface="Segoe UI" panose="020B0502040204020203" pitchFamily="34" charset="0"/>
                <a:cs typeface="Segoe UI" panose="020B0502040204020203" pitchFamily="34" charset="0"/>
              </a:defRPr>
            </a:lvl1pPr>
          </a:lstStyle>
          <a:p>
            <a:r>
              <a:rPr lang="en-US" dirty="0"/>
              <a:t>Click image icon below to insert employee/presenters image</a:t>
            </a:r>
          </a:p>
        </p:txBody>
      </p:sp>
      <p:sp>
        <p:nvSpPr>
          <p:cNvPr id="13" name="Text Placeholder 5"/>
          <p:cNvSpPr>
            <a:spLocks noGrp="1"/>
          </p:cNvSpPr>
          <p:nvPr>
            <p:ph type="body" sz="quarter" idx="20"/>
          </p:nvPr>
        </p:nvSpPr>
        <p:spPr>
          <a:xfrm>
            <a:off x="4114800" y="2839641"/>
            <a:ext cx="3719512" cy="328866"/>
          </a:xfrm>
          <a:prstGeom prst="rect">
            <a:avLst/>
          </a:prstGeom>
        </p:spPr>
        <p:txBody>
          <a:bodyPr lIns="0" tIns="0" rIns="0" bIns="0"/>
          <a:lstStyle>
            <a:lvl1pPr marL="0" indent="0">
              <a:buNone/>
              <a:defRPr sz="2000">
                <a:solidFill>
                  <a:srgbClr val="343735"/>
                </a:solidFill>
                <a:latin typeface="Segoe UI" panose="020B0502040204020203" pitchFamily="34" charset="0"/>
                <a:cs typeface="Segoe UI" panose="020B0502040204020203" pitchFamily="34" charset="0"/>
              </a:defRPr>
            </a:lvl1pPr>
            <a:lvl2pPr marL="0" indent="0">
              <a:buNone/>
              <a:defRPr sz="1400" baseline="0">
                <a:solidFill>
                  <a:srgbClr val="343735"/>
                </a:solidFill>
                <a:latin typeface="Segoe UI Semilight" panose="020B0402040204020203" pitchFamily="34" charset="0"/>
                <a:cs typeface="Segoe UI Semilight" panose="020B0402040204020203" pitchFamily="34" charset="0"/>
              </a:defRPr>
            </a:lvl2pPr>
            <a:lvl3pPr marL="0" indent="0">
              <a:buNone/>
              <a:defRPr sz="1400">
                <a:solidFill>
                  <a:srgbClr val="343735"/>
                </a:solidFill>
                <a:latin typeface="Segoe UI Semilight" panose="020B0402040204020203" pitchFamily="34" charset="0"/>
                <a:cs typeface="Segoe UI Semilight" panose="020B0402040204020203" pitchFamily="34" charset="0"/>
              </a:defRPr>
            </a:lvl3pPr>
            <a:lvl4pPr marL="1371600" indent="0">
              <a:buNone/>
              <a:defRPr>
                <a:latin typeface="Segoe UI Semilight" panose="020B0402040204020203" pitchFamily="34" charset="0"/>
                <a:cs typeface="Segoe UI Semilight" panose="020B0402040204020203" pitchFamily="34" charset="0"/>
              </a:defRPr>
            </a:lvl4pPr>
            <a:lvl5pPr marL="1828800" indent="0">
              <a:buNone/>
              <a:defRPr>
                <a:latin typeface="Segoe UI Semilight" panose="020B0402040204020203" pitchFamily="34" charset="0"/>
                <a:cs typeface="Segoe UI Semilight" panose="020B0402040204020203" pitchFamily="34" charset="0"/>
              </a:defRPr>
            </a:lvl5pPr>
          </a:lstStyle>
          <a:p>
            <a:pPr lvl="0"/>
            <a:r>
              <a:rPr lang="en-US" dirty="0"/>
              <a:t>Edit Master text styles</a:t>
            </a:r>
          </a:p>
        </p:txBody>
      </p:sp>
      <p:sp>
        <p:nvSpPr>
          <p:cNvPr id="16" name="Text Placeholder 5"/>
          <p:cNvSpPr>
            <a:spLocks noGrp="1"/>
          </p:cNvSpPr>
          <p:nvPr>
            <p:ph type="body" sz="quarter" idx="21"/>
          </p:nvPr>
        </p:nvSpPr>
        <p:spPr>
          <a:xfrm>
            <a:off x="4114800" y="3182437"/>
            <a:ext cx="3719512" cy="248471"/>
          </a:xfrm>
          <a:prstGeom prst="rect">
            <a:avLst/>
          </a:prstGeom>
        </p:spPr>
        <p:txBody>
          <a:bodyPr lIns="0" tIns="0" rIns="0" bIns="0"/>
          <a:lstStyle>
            <a:lvl1pPr marL="0" indent="0">
              <a:buNone/>
              <a:defRPr sz="1400">
                <a:solidFill>
                  <a:srgbClr val="343735"/>
                </a:solidFill>
                <a:latin typeface="Segoe UI" panose="020B0502040204020203" pitchFamily="34" charset="0"/>
                <a:cs typeface="Segoe UI" panose="020B0502040204020203" pitchFamily="34" charset="0"/>
              </a:defRPr>
            </a:lvl1pPr>
            <a:lvl2pPr marL="0" indent="0">
              <a:buNone/>
              <a:defRPr sz="1400" baseline="0">
                <a:solidFill>
                  <a:srgbClr val="343735"/>
                </a:solidFill>
                <a:latin typeface="Segoe UI Semilight" panose="020B0402040204020203" pitchFamily="34" charset="0"/>
                <a:cs typeface="Segoe UI Semilight" panose="020B0402040204020203" pitchFamily="34" charset="0"/>
              </a:defRPr>
            </a:lvl2pPr>
            <a:lvl3pPr marL="0" indent="0">
              <a:buNone/>
              <a:defRPr sz="1400">
                <a:solidFill>
                  <a:srgbClr val="343735"/>
                </a:solidFill>
                <a:latin typeface="Segoe UI Semilight" panose="020B0402040204020203" pitchFamily="34" charset="0"/>
                <a:cs typeface="Segoe UI Semilight" panose="020B0402040204020203" pitchFamily="34" charset="0"/>
              </a:defRPr>
            </a:lvl3pPr>
            <a:lvl4pPr marL="1371600" indent="0">
              <a:buNone/>
              <a:defRPr>
                <a:latin typeface="Segoe UI Semilight" panose="020B0402040204020203" pitchFamily="34" charset="0"/>
                <a:cs typeface="Segoe UI Semilight" panose="020B0402040204020203" pitchFamily="34" charset="0"/>
              </a:defRPr>
            </a:lvl4pPr>
            <a:lvl5pPr marL="1828800" indent="0">
              <a:buNone/>
              <a:defRPr>
                <a:latin typeface="Segoe UI Semilight" panose="020B0402040204020203" pitchFamily="34" charset="0"/>
                <a:cs typeface="Segoe UI Semilight" panose="020B0402040204020203" pitchFamily="34" charset="0"/>
              </a:defRPr>
            </a:lvl5pPr>
          </a:lstStyle>
          <a:p>
            <a:pPr lvl="0"/>
            <a:r>
              <a:rPr lang="en-US" dirty="0"/>
              <a:t>Edit Master text styles</a:t>
            </a:r>
          </a:p>
        </p:txBody>
      </p:sp>
    </p:spTree>
    <p:extLst>
      <p:ext uri="{BB962C8B-B14F-4D97-AF65-F5344CB8AC3E}">
        <p14:creationId xmlns:p14="http://schemas.microsoft.com/office/powerpoint/2010/main" val="767558276"/>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guide id="3" pos="2592">
          <p15:clr>
            <a:srgbClr val="FBAE40"/>
          </p15:clr>
        </p15:guide>
        <p15:guide id="4" pos="5184">
          <p15:clr>
            <a:srgbClr val="FBAE40"/>
          </p15:clr>
        </p15:guide>
        <p15:guide id="5" orient="horz" pos="756">
          <p15:clr>
            <a:srgbClr val="FBAE40"/>
          </p15:clr>
        </p15:guide>
        <p15:guide id="6" orient="horz" pos="468">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4762"/>
            <a:ext cx="9150351" cy="5148262"/>
          </a:xfrm>
          <a:prstGeom prst="rect">
            <a:avLst/>
          </a:prstGeom>
        </p:spPr>
      </p:pic>
      <p:pic>
        <p:nvPicPr>
          <p:cNvPr id="2" name="Picture 1"/>
          <p:cNvPicPr>
            <a:picLocks noChangeAspect="1"/>
          </p:cNvPicPr>
          <p:nvPr userDrawn="1"/>
        </p:nvPicPr>
        <p:blipFill>
          <a:blip r:embed="rId3"/>
          <a:stretch>
            <a:fillRect/>
          </a:stretch>
        </p:blipFill>
        <p:spPr>
          <a:xfrm>
            <a:off x="-1833" y="-8066"/>
            <a:ext cx="9156986" cy="5151566"/>
          </a:xfrm>
          <a:prstGeom prst="rect">
            <a:avLst/>
          </a:prstGeom>
        </p:spPr>
      </p:pic>
      <p:sp>
        <p:nvSpPr>
          <p:cNvPr id="8" name="Title 7"/>
          <p:cNvSpPr>
            <a:spLocks noGrp="1"/>
          </p:cNvSpPr>
          <p:nvPr>
            <p:ph type="title"/>
          </p:nvPr>
        </p:nvSpPr>
        <p:spPr>
          <a:xfrm>
            <a:off x="0" y="2106515"/>
            <a:ext cx="9144000" cy="993775"/>
          </a:xfrm>
          <a:prstGeom prst="rect">
            <a:avLst/>
          </a:prstGeom>
        </p:spPr>
        <p:txBody>
          <a:bodyPr lIns="0" tIns="0" rIns="0" bIns="0" anchor="ctr" anchorCtr="0">
            <a:normAutofit/>
          </a:bodyPr>
          <a:lstStyle>
            <a:lvl1pPr algn="ctr">
              <a:lnSpc>
                <a:spcPts val="3500"/>
              </a:lnSpc>
              <a:defRPr sz="4050" b="0" i="0">
                <a:solidFill>
                  <a:schemeClr val="bg1"/>
                </a:solidFill>
                <a:latin typeface="Segoe UI Light" panose="020B0502040204020203" pitchFamily="34" charset="0"/>
                <a:cs typeface="Segoe UI Light" panose="020B0502040204020203" pitchFamily="34" charset="0"/>
              </a:defRPr>
            </a:lvl1pPr>
          </a:lstStyle>
          <a:p>
            <a:r>
              <a:rPr lang="en-US" dirty="0"/>
              <a:t>Click to edit Master title</a:t>
            </a:r>
          </a:p>
        </p:txBody>
      </p:sp>
      <p:sp>
        <p:nvSpPr>
          <p:cNvPr id="10" name="Slide Number Placeholder 9">
            <a:extLst>
              <a:ext uri="{FF2B5EF4-FFF2-40B4-BE49-F238E27FC236}">
                <a16:creationId xmlns:a16="http://schemas.microsoft.com/office/drawing/2014/main" id="{6B1A97C1-507D-6848-BA52-299A23903380}"/>
              </a:ext>
            </a:extLst>
          </p:cNvPr>
          <p:cNvSpPr>
            <a:spLocks noGrp="1"/>
          </p:cNvSpPr>
          <p:nvPr>
            <p:ph type="sldNum" sz="quarter" idx="12"/>
          </p:nvPr>
        </p:nvSpPr>
        <p:spPr/>
        <p:txBody>
          <a:bodyPr/>
          <a:lstStyle>
            <a:lvl1pPr>
              <a:defRPr>
                <a:solidFill>
                  <a:schemeClr val="bg1"/>
                </a:solidFill>
              </a:defRPr>
            </a:lvl1pPr>
          </a:lstStyle>
          <a:p>
            <a:fld id="{ED88713F-B005-C644-A2DA-9FC947B49861}" type="slidenum">
              <a:rPr lang="en-CA"/>
              <a:pPr/>
              <a:t>‹#›</a:t>
            </a:fld>
            <a:endParaRPr lang="en-CA"/>
          </a:p>
        </p:txBody>
      </p:sp>
    </p:spTree>
    <p:extLst>
      <p:ext uri="{BB962C8B-B14F-4D97-AF65-F5344CB8AC3E}">
        <p14:creationId xmlns:p14="http://schemas.microsoft.com/office/powerpoint/2010/main" val="1564343144"/>
      </p:ext>
    </p:extLst>
  </p:cSld>
  <p:clrMapOvr>
    <a:masterClrMapping/>
  </p:clrMapOvr>
  <p:extLst>
    <p:ext uri="{DCECCB84-F9BA-43D5-87BE-67443E8EF086}">
      <p15:sldGuideLst xmlns:p15="http://schemas.microsoft.com/office/powerpoint/2012/main">
        <p15:guide id="1" orient="horz" pos="1692">
          <p15:clr>
            <a:srgbClr val="FBAE40"/>
          </p15:clr>
        </p15:guide>
        <p15:guide id="2" pos="288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Section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4762"/>
            <a:ext cx="9150351" cy="5148262"/>
          </a:xfrm>
          <a:prstGeom prst="rect">
            <a:avLst/>
          </a:prstGeom>
        </p:spPr>
      </p:pic>
      <p:pic>
        <p:nvPicPr>
          <p:cNvPr id="2" name="Picture 1"/>
          <p:cNvPicPr>
            <a:picLocks noChangeAspect="1"/>
          </p:cNvPicPr>
          <p:nvPr userDrawn="1"/>
        </p:nvPicPr>
        <p:blipFill>
          <a:blip r:embed="rId3">
            <a:duotone>
              <a:schemeClr val="accent3">
                <a:shade val="45000"/>
                <a:satMod val="135000"/>
              </a:schemeClr>
              <a:prstClr val="white"/>
            </a:duotone>
          </a:blip>
          <a:stretch>
            <a:fillRect/>
          </a:stretch>
        </p:blipFill>
        <p:spPr>
          <a:xfrm>
            <a:off x="-1833" y="-8066"/>
            <a:ext cx="9156986" cy="5151566"/>
          </a:xfrm>
          <a:prstGeom prst="rect">
            <a:avLst/>
          </a:prstGeom>
        </p:spPr>
      </p:pic>
      <p:sp>
        <p:nvSpPr>
          <p:cNvPr id="8" name="Title 7"/>
          <p:cNvSpPr>
            <a:spLocks noGrp="1"/>
          </p:cNvSpPr>
          <p:nvPr>
            <p:ph type="title"/>
          </p:nvPr>
        </p:nvSpPr>
        <p:spPr>
          <a:xfrm>
            <a:off x="0" y="2106515"/>
            <a:ext cx="9144000" cy="993775"/>
          </a:xfrm>
          <a:prstGeom prst="rect">
            <a:avLst/>
          </a:prstGeom>
        </p:spPr>
        <p:txBody>
          <a:bodyPr lIns="0" tIns="0" rIns="0" bIns="0" anchor="ctr" anchorCtr="0">
            <a:normAutofit/>
          </a:bodyPr>
          <a:lstStyle>
            <a:lvl1pPr algn="ctr">
              <a:lnSpc>
                <a:spcPts val="3500"/>
              </a:lnSpc>
              <a:defRPr sz="4050" b="0" i="0">
                <a:solidFill>
                  <a:schemeClr val="bg1"/>
                </a:solidFill>
                <a:latin typeface="Segoe UI Light" panose="020B0502040204020203" pitchFamily="34" charset="0"/>
                <a:cs typeface="Segoe UI Light" panose="020B0502040204020203" pitchFamily="34" charset="0"/>
              </a:defRPr>
            </a:lvl1pPr>
          </a:lstStyle>
          <a:p>
            <a:r>
              <a:rPr lang="en-US" dirty="0"/>
              <a:t>Click to edit Master title</a:t>
            </a:r>
          </a:p>
        </p:txBody>
      </p:sp>
      <p:sp>
        <p:nvSpPr>
          <p:cNvPr id="10" name="Slide Number Placeholder 9">
            <a:extLst>
              <a:ext uri="{FF2B5EF4-FFF2-40B4-BE49-F238E27FC236}">
                <a16:creationId xmlns:a16="http://schemas.microsoft.com/office/drawing/2014/main" id="{EE5FD6A1-E48B-F749-A90D-74DE788095C2}"/>
              </a:ext>
            </a:extLst>
          </p:cNvPr>
          <p:cNvSpPr>
            <a:spLocks noGrp="1"/>
          </p:cNvSpPr>
          <p:nvPr>
            <p:ph type="sldNum" sz="quarter" idx="12"/>
          </p:nvPr>
        </p:nvSpPr>
        <p:spPr/>
        <p:txBody>
          <a:bodyPr/>
          <a:lstStyle>
            <a:lvl1pPr>
              <a:defRPr>
                <a:solidFill>
                  <a:schemeClr val="bg1"/>
                </a:solidFill>
              </a:defRPr>
            </a:lvl1pPr>
          </a:lstStyle>
          <a:p>
            <a:fld id="{ED88713F-B005-C644-A2DA-9FC947B49861}" type="slidenum">
              <a:rPr lang="en-CA"/>
              <a:pPr/>
              <a:t>‹#›</a:t>
            </a:fld>
            <a:endParaRPr lang="en-CA"/>
          </a:p>
        </p:txBody>
      </p:sp>
    </p:spTree>
    <p:extLst>
      <p:ext uri="{BB962C8B-B14F-4D97-AF65-F5344CB8AC3E}">
        <p14:creationId xmlns:p14="http://schemas.microsoft.com/office/powerpoint/2010/main" val="1672154791"/>
      </p:ext>
    </p:extLst>
  </p:cSld>
  <p:clrMapOvr>
    <a:masterClrMapping/>
  </p:clrMapOvr>
  <p:extLst>
    <p:ext uri="{DCECCB84-F9BA-43D5-87BE-67443E8EF086}">
      <p15:sldGuideLst xmlns:p15="http://schemas.microsoft.com/office/powerpoint/2012/main">
        <p15:guide id="1" orient="horz" pos="1692">
          <p15:clr>
            <a:srgbClr val="FBAE40"/>
          </p15:clr>
        </p15:guide>
        <p15:guide id="2" pos="288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Section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4762"/>
            <a:ext cx="9150351" cy="5148262"/>
          </a:xfrm>
          <a:prstGeom prst="rect">
            <a:avLst/>
          </a:prstGeom>
        </p:spPr>
      </p:pic>
      <p:pic>
        <p:nvPicPr>
          <p:cNvPr id="2" name="Picture 1"/>
          <p:cNvPicPr>
            <a:picLocks noChangeAspect="1"/>
          </p:cNvPicPr>
          <p:nvPr userDrawn="1"/>
        </p:nvPicPr>
        <p:blipFill>
          <a:blip r:embed="rId3">
            <a:duotone>
              <a:schemeClr val="accent5">
                <a:shade val="45000"/>
                <a:satMod val="135000"/>
              </a:schemeClr>
              <a:prstClr val="white"/>
            </a:duotone>
          </a:blip>
          <a:stretch>
            <a:fillRect/>
          </a:stretch>
        </p:blipFill>
        <p:spPr>
          <a:xfrm>
            <a:off x="-1833" y="-8066"/>
            <a:ext cx="9156986" cy="5151566"/>
          </a:xfrm>
          <a:prstGeom prst="rect">
            <a:avLst/>
          </a:prstGeom>
        </p:spPr>
      </p:pic>
      <p:sp>
        <p:nvSpPr>
          <p:cNvPr id="8" name="Title 7"/>
          <p:cNvSpPr>
            <a:spLocks noGrp="1"/>
          </p:cNvSpPr>
          <p:nvPr>
            <p:ph type="title"/>
          </p:nvPr>
        </p:nvSpPr>
        <p:spPr>
          <a:xfrm>
            <a:off x="0" y="2106515"/>
            <a:ext cx="9144000" cy="993775"/>
          </a:xfrm>
          <a:prstGeom prst="rect">
            <a:avLst/>
          </a:prstGeom>
        </p:spPr>
        <p:txBody>
          <a:bodyPr lIns="0" tIns="0" rIns="0" bIns="0" anchor="ctr" anchorCtr="0">
            <a:normAutofit/>
          </a:bodyPr>
          <a:lstStyle>
            <a:lvl1pPr algn="ctr">
              <a:lnSpc>
                <a:spcPts val="3500"/>
              </a:lnSpc>
              <a:defRPr sz="4050" b="0" i="0">
                <a:solidFill>
                  <a:schemeClr val="bg1"/>
                </a:solidFill>
                <a:latin typeface="Segoe UI Light" panose="020B0502040204020203" pitchFamily="34" charset="0"/>
                <a:cs typeface="Segoe UI Light" panose="020B0502040204020203" pitchFamily="34" charset="0"/>
              </a:defRPr>
            </a:lvl1pPr>
          </a:lstStyle>
          <a:p>
            <a:r>
              <a:rPr lang="en-US" dirty="0"/>
              <a:t>Click to edit Master title</a:t>
            </a:r>
          </a:p>
        </p:txBody>
      </p:sp>
      <p:sp>
        <p:nvSpPr>
          <p:cNvPr id="10" name="Slide Number Placeholder 9">
            <a:extLst>
              <a:ext uri="{FF2B5EF4-FFF2-40B4-BE49-F238E27FC236}">
                <a16:creationId xmlns:a16="http://schemas.microsoft.com/office/drawing/2014/main" id="{17620A7F-57DD-1E49-B0C3-936FB6740C86}"/>
              </a:ext>
            </a:extLst>
          </p:cNvPr>
          <p:cNvSpPr>
            <a:spLocks noGrp="1"/>
          </p:cNvSpPr>
          <p:nvPr>
            <p:ph type="sldNum" sz="quarter" idx="12"/>
          </p:nvPr>
        </p:nvSpPr>
        <p:spPr/>
        <p:txBody>
          <a:bodyPr/>
          <a:lstStyle>
            <a:lvl1pPr>
              <a:defRPr>
                <a:solidFill>
                  <a:schemeClr val="bg1"/>
                </a:solidFill>
              </a:defRPr>
            </a:lvl1pPr>
          </a:lstStyle>
          <a:p>
            <a:fld id="{ED88713F-B005-C644-A2DA-9FC947B49861}" type="slidenum">
              <a:rPr lang="en-CA"/>
              <a:pPr/>
              <a:t>‹#›</a:t>
            </a:fld>
            <a:endParaRPr lang="en-CA"/>
          </a:p>
        </p:txBody>
      </p:sp>
    </p:spTree>
    <p:extLst>
      <p:ext uri="{BB962C8B-B14F-4D97-AF65-F5344CB8AC3E}">
        <p14:creationId xmlns:p14="http://schemas.microsoft.com/office/powerpoint/2010/main" val="3622357031"/>
      </p:ext>
    </p:extLst>
  </p:cSld>
  <p:clrMapOvr>
    <a:masterClrMapping/>
  </p:clrMapOvr>
  <p:extLst>
    <p:ext uri="{DCECCB84-F9BA-43D5-87BE-67443E8EF086}">
      <p15:sldGuideLst xmlns:p15="http://schemas.microsoft.com/office/powerpoint/2012/main">
        <p15:guide id="1" orient="horz" pos="1692">
          <p15:clr>
            <a:srgbClr val="FBAE40"/>
          </p15:clr>
        </p15:guide>
        <p15:guide id="2" pos="288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8_Divider">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BFD7CB-8E84-BE4B-A0B3-5DC210E27000}"/>
              </a:ext>
            </a:extLst>
          </p:cNvPr>
          <p:cNvSpPr>
            <a:spLocks noGrp="1"/>
          </p:cNvSpPr>
          <p:nvPr>
            <p:ph type="title"/>
          </p:nvPr>
        </p:nvSpPr>
        <p:spPr>
          <a:xfrm>
            <a:off x="413147" y="1696883"/>
            <a:ext cx="8317706" cy="1703193"/>
          </a:xfrm>
        </p:spPr>
        <p:txBody>
          <a:bodyPr>
            <a:normAutofit/>
          </a:bodyPr>
          <a:lstStyle>
            <a:lvl1pPr>
              <a:defRPr sz="4050">
                <a:solidFill>
                  <a:schemeClr val="bg1"/>
                </a:solidFill>
              </a:defRPr>
            </a:lvl1pPr>
          </a:lstStyle>
          <a:p>
            <a:r>
              <a:rPr lang="en-US"/>
              <a:t>Click to edit Master title style</a:t>
            </a:r>
            <a:endParaRPr lang="en-CA"/>
          </a:p>
        </p:txBody>
      </p:sp>
      <p:sp>
        <p:nvSpPr>
          <p:cNvPr id="2" name="Slide Number Placeholder 1">
            <a:extLst>
              <a:ext uri="{FF2B5EF4-FFF2-40B4-BE49-F238E27FC236}">
                <a16:creationId xmlns:a16="http://schemas.microsoft.com/office/drawing/2014/main" id="{9434DAA1-6243-B547-8F57-891903871530}"/>
              </a:ext>
            </a:extLst>
          </p:cNvPr>
          <p:cNvSpPr>
            <a:spLocks noGrp="1"/>
          </p:cNvSpPr>
          <p:nvPr>
            <p:ph type="sldNum" sz="quarter" idx="10"/>
          </p:nvPr>
        </p:nvSpPr>
        <p:spPr/>
        <p:txBody>
          <a:bodyPr/>
          <a:lstStyle>
            <a:lvl1pPr>
              <a:defRPr>
                <a:solidFill>
                  <a:schemeClr val="bg1"/>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57163116"/>
      </p:ext>
    </p:extLst>
  </p:cSld>
  <p:clrMapOvr>
    <a:masterClrMapping/>
  </p:clrMapOvr>
  <p:transition spd="slow">
    <p:cover dir="d"/>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Divider">
    <p:bg>
      <p:bg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BFD7CB-8E84-BE4B-A0B3-5DC210E27000}"/>
              </a:ext>
            </a:extLst>
          </p:cNvPr>
          <p:cNvSpPr>
            <a:spLocks noGrp="1"/>
          </p:cNvSpPr>
          <p:nvPr>
            <p:ph type="title"/>
          </p:nvPr>
        </p:nvSpPr>
        <p:spPr>
          <a:xfrm>
            <a:off x="413147" y="1696883"/>
            <a:ext cx="8317706" cy="1703193"/>
          </a:xfrm>
        </p:spPr>
        <p:txBody>
          <a:bodyPr>
            <a:normAutofit/>
          </a:bodyPr>
          <a:lstStyle>
            <a:lvl1pPr>
              <a:defRPr sz="4050">
                <a:solidFill>
                  <a:schemeClr val="bg1"/>
                </a:solidFill>
              </a:defRPr>
            </a:lvl1pPr>
          </a:lstStyle>
          <a:p>
            <a:r>
              <a:rPr lang="en-US"/>
              <a:t>Click to edit Master title style</a:t>
            </a:r>
            <a:endParaRPr lang="en-CA"/>
          </a:p>
        </p:txBody>
      </p:sp>
      <p:sp>
        <p:nvSpPr>
          <p:cNvPr id="2" name="Slide Number Placeholder 1">
            <a:extLst>
              <a:ext uri="{FF2B5EF4-FFF2-40B4-BE49-F238E27FC236}">
                <a16:creationId xmlns:a16="http://schemas.microsoft.com/office/drawing/2014/main" id="{9434DAA1-6243-B547-8F57-891903871530}"/>
              </a:ext>
            </a:extLst>
          </p:cNvPr>
          <p:cNvSpPr>
            <a:spLocks noGrp="1"/>
          </p:cNvSpPr>
          <p:nvPr>
            <p:ph type="sldNum" sz="quarter" idx="10"/>
          </p:nvPr>
        </p:nvSpPr>
        <p:spPr/>
        <p:txBody>
          <a:bodyPr/>
          <a:lstStyle>
            <a:lvl1pPr>
              <a:defRPr>
                <a:solidFill>
                  <a:schemeClr val="bg1"/>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25370278"/>
      </p:ext>
    </p:extLst>
  </p:cSld>
  <p:clrMapOvr>
    <a:masterClrMapping/>
  </p:clrMapOvr>
  <p:transition spd="slow">
    <p:cover dir="d"/>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_Divider">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BFD7CB-8E84-BE4B-A0B3-5DC210E27000}"/>
              </a:ext>
            </a:extLst>
          </p:cNvPr>
          <p:cNvSpPr>
            <a:spLocks noGrp="1"/>
          </p:cNvSpPr>
          <p:nvPr>
            <p:ph type="title"/>
          </p:nvPr>
        </p:nvSpPr>
        <p:spPr>
          <a:xfrm>
            <a:off x="413147" y="1696883"/>
            <a:ext cx="8317706" cy="1703193"/>
          </a:xfrm>
        </p:spPr>
        <p:txBody>
          <a:bodyPr>
            <a:normAutofit/>
          </a:bodyPr>
          <a:lstStyle>
            <a:lvl1pPr>
              <a:defRPr sz="4050">
                <a:solidFill>
                  <a:schemeClr val="bg1"/>
                </a:solidFill>
              </a:defRPr>
            </a:lvl1pPr>
          </a:lstStyle>
          <a:p>
            <a:r>
              <a:rPr lang="en-US"/>
              <a:t>Click to edit Master title style</a:t>
            </a:r>
            <a:endParaRPr lang="en-CA"/>
          </a:p>
        </p:txBody>
      </p:sp>
      <p:sp>
        <p:nvSpPr>
          <p:cNvPr id="2" name="Slide Number Placeholder 1">
            <a:extLst>
              <a:ext uri="{FF2B5EF4-FFF2-40B4-BE49-F238E27FC236}">
                <a16:creationId xmlns:a16="http://schemas.microsoft.com/office/drawing/2014/main" id="{61FDA0AA-C1D8-5B49-BE0E-7C39622C23C5}"/>
              </a:ext>
            </a:extLst>
          </p:cNvPr>
          <p:cNvSpPr>
            <a:spLocks noGrp="1"/>
          </p:cNvSpPr>
          <p:nvPr>
            <p:ph type="sldNum" sz="quarter" idx="10"/>
          </p:nvPr>
        </p:nvSpPr>
        <p:spPr/>
        <p:txBody>
          <a:bodyPr/>
          <a:lstStyle>
            <a:lvl1pPr>
              <a:defRPr>
                <a:solidFill>
                  <a:schemeClr val="bg1"/>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14282365"/>
      </p:ext>
    </p:extLst>
  </p:cSld>
  <p:clrMapOvr>
    <a:masterClrMapping/>
  </p:clrMapOvr>
  <p:transition spd="slow">
    <p:cover dir="d"/>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losing Slide 1">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352AEC4-A3E6-F04F-8420-64E1412334D5}"/>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 y="-4762"/>
            <a:ext cx="9150351" cy="5148262"/>
          </a:xfrm>
          <a:prstGeom prst="rect">
            <a:avLst/>
          </a:prstGeom>
        </p:spPr>
      </p:pic>
      <p:pic>
        <p:nvPicPr>
          <p:cNvPr id="24" name="Picture 23">
            <a:extLst>
              <a:ext uri="{FF2B5EF4-FFF2-40B4-BE49-F238E27FC236}">
                <a16:creationId xmlns:a16="http://schemas.microsoft.com/office/drawing/2014/main" id="{4F21E8B3-5B11-1140-AA44-3EC5CDDDE456}"/>
              </a:ext>
            </a:extLst>
          </p:cNvPr>
          <p:cNvPicPr>
            <a:picLocks noChangeAspect="1"/>
          </p:cNvPicPr>
          <p:nvPr userDrawn="1"/>
        </p:nvPicPr>
        <p:blipFill>
          <a:blip r:embed="rId3"/>
          <a:stretch>
            <a:fillRect/>
          </a:stretch>
        </p:blipFill>
        <p:spPr>
          <a:xfrm>
            <a:off x="1" y="-6414"/>
            <a:ext cx="9156986" cy="5151566"/>
          </a:xfrm>
          <a:prstGeom prst="rect">
            <a:avLst/>
          </a:prstGeom>
        </p:spPr>
      </p:pic>
      <p:pic>
        <p:nvPicPr>
          <p:cNvPr id="27" name="Picture 26">
            <a:extLst>
              <a:ext uri="{FF2B5EF4-FFF2-40B4-BE49-F238E27FC236}">
                <a16:creationId xmlns:a16="http://schemas.microsoft.com/office/drawing/2014/main" id="{50944A59-27AA-9843-B4DD-E4CD4D225672}"/>
              </a:ext>
            </a:extLst>
          </p:cNvPr>
          <p:cNvPicPr>
            <a:picLocks noChangeAspect="1"/>
          </p:cNvPicPr>
          <p:nvPr userDrawn="1"/>
        </p:nvPicPr>
        <p:blipFill rotWithShape="1">
          <a:blip r:embed="rId4"/>
          <a:srcRect t="1" b="12421"/>
          <a:stretch/>
        </p:blipFill>
        <p:spPr>
          <a:xfrm>
            <a:off x="-2584" y="2571751"/>
            <a:ext cx="9159570" cy="2581275"/>
          </a:xfrm>
          <a:prstGeom prst="rect">
            <a:avLst/>
          </a:prstGeom>
        </p:spPr>
      </p:pic>
      <p:sp>
        <p:nvSpPr>
          <p:cNvPr id="28" name="TextBox 27">
            <a:extLst>
              <a:ext uri="{FF2B5EF4-FFF2-40B4-BE49-F238E27FC236}">
                <a16:creationId xmlns:a16="http://schemas.microsoft.com/office/drawing/2014/main" id="{53BB672B-1520-4E49-B6D9-426A1FDCB646}"/>
              </a:ext>
            </a:extLst>
          </p:cNvPr>
          <p:cNvSpPr txBox="1"/>
          <p:nvPr userDrawn="1"/>
        </p:nvSpPr>
        <p:spPr>
          <a:xfrm>
            <a:off x="3120065" y="1265537"/>
            <a:ext cx="5817705" cy="746358"/>
          </a:xfrm>
          <a:prstGeom prst="rect">
            <a:avLst/>
          </a:prstGeom>
          <a:noFill/>
        </p:spPr>
        <p:txBody>
          <a:bodyPr wrap="square" rtlCol="0">
            <a:spAutoFit/>
          </a:bodyPr>
          <a:lstStyle/>
          <a:p>
            <a:pPr>
              <a:lnSpc>
                <a:spcPts val="1700"/>
              </a:lnSpc>
            </a:pPr>
            <a:r>
              <a:rPr lang="en-US" sz="165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We’re at our best when helping our clients achieve their best.</a:t>
            </a:r>
          </a:p>
          <a:p>
            <a:pPr>
              <a:lnSpc>
                <a:spcPts val="1700"/>
              </a:lnSpc>
            </a:pPr>
            <a:endParaRPr lang="en-US" sz="1650" b="0" i="0">
              <a:solidFill>
                <a:schemeClr val="bg1"/>
              </a:solidFill>
              <a:latin typeface="Segoe UI Light" panose="020B0502040204020203" pitchFamily="34" charset="0"/>
              <a:ea typeface="Segoe UI" panose="020B0502040204020203" pitchFamily="34" charset="0"/>
              <a:cs typeface="Segoe UI Light" panose="020B0502040204020203" pitchFamily="34" charset="0"/>
            </a:endParaRPr>
          </a:p>
          <a:p>
            <a:pPr>
              <a:lnSpc>
                <a:spcPts val="1700"/>
              </a:lnSpc>
            </a:pPr>
            <a:r>
              <a:rPr lang="en-US" sz="165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Making a meaningful impact on the world together.</a:t>
            </a:r>
          </a:p>
        </p:txBody>
      </p:sp>
      <p:cxnSp>
        <p:nvCxnSpPr>
          <p:cNvPr id="30" name="Straight Connector 29">
            <a:extLst>
              <a:ext uri="{FF2B5EF4-FFF2-40B4-BE49-F238E27FC236}">
                <a16:creationId xmlns:a16="http://schemas.microsoft.com/office/drawing/2014/main" id="{E8885AAB-16E3-2845-A6E1-AD5AB9546FB0}"/>
              </a:ext>
            </a:extLst>
          </p:cNvPr>
          <p:cNvCxnSpPr>
            <a:cxnSpLocks/>
          </p:cNvCxnSpPr>
          <p:nvPr userDrawn="1"/>
        </p:nvCxnSpPr>
        <p:spPr>
          <a:xfrm>
            <a:off x="3169761" y="1618380"/>
            <a:ext cx="544230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4CB5115-2005-9A41-A681-5FE1F2410B18}"/>
              </a:ext>
            </a:extLst>
          </p:cNvPr>
          <p:cNvSpPr txBox="1"/>
          <p:nvPr userDrawn="1"/>
        </p:nvSpPr>
        <p:spPr>
          <a:xfrm>
            <a:off x="1072912" y="1978730"/>
            <a:ext cx="1723067" cy="369332"/>
          </a:xfrm>
          <a:prstGeom prst="rect">
            <a:avLst/>
          </a:prstGeom>
          <a:noFill/>
        </p:spPr>
        <p:txBody>
          <a:bodyPr wrap="square" lIns="67500" tIns="0" rIns="67500" bIns="0" rtlCol="0">
            <a:spAutoFit/>
          </a:bodyPr>
          <a:lstStyle/>
          <a:p>
            <a:pPr algn="r"/>
            <a:r>
              <a:rPr lang="en-US" sz="12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gpstrategies.com</a:t>
            </a:r>
          </a:p>
          <a:p>
            <a:pPr algn="r"/>
            <a:endParaRPr lang="en-US" sz="1200" b="0" i="0">
              <a:latin typeface="Segoe UI Light" panose="020B0502040204020203" pitchFamily="34" charset="0"/>
            </a:endParaRPr>
          </a:p>
        </p:txBody>
      </p:sp>
      <p:sp>
        <p:nvSpPr>
          <p:cNvPr id="32" name="TextBox 31">
            <a:extLst>
              <a:ext uri="{FF2B5EF4-FFF2-40B4-BE49-F238E27FC236}">
                <a16:creationId xmlns:a16="http://schemas.microsoft.com/office/drawing/2014/main" id="{8271BCDD-02B9-0A4C-9BEF-B67EC8AD669D}"/>
              </a:ext>
            </a:extLst>
          </p:cNvPr>
          <p:cNvSpPr txBox="1"/>
          <p:nvPr userDrawn="1"/>
        </p:nvSpPr>
        <p:spPr>
          <a:xfrm>
            <a:off x="374651" y="4520882"/>
            <a:ext cx="8413750" cy="461665"/>
          </a:xfrm>
          <a:prstGeom prst="rect">
            <a:avLst/>
          </a:prstGeom>
          <a:noFill/>
        </p:spPr>
        <p:txBody>
          <a:bodyPr wrap="square" rtlCol="0">
            <a:spAutoFit/>
          </a:bodyPr>
          <a:lstStyle/>
          <a:p>
            <a:pPr algn="just"/>
            <a:r>
              <a:rPr lang="en-US" sz="600" b="0" i="0" kern="1200">
                <a:solidFill>
                  <a:schemeClr val="bg1"/>
                </a:solidFill>
                <a:effectLst/>
                <a:latin typeface="Segoe UI Light" panose="020B0502040204020203" pitchFamily="34" charset="0"/>
                <a:ea typeface="+mn-ea"/>
                <a:cs typeface="Segoe UI Light" panose="020B0502040204020203" pitchFamily="34" charset="0"/>
              </a:rPr>
              <a:t>© 2018 GP Strategies Corporation. All rights reserved. GP Strategies, GP Strategies and logo design, Academy of Training,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Asentus</a:t>
            </a:r>
            <a:r>
              <a:rPr lang="en-US" sz="600" b="0" i="0" kern="1200">
                <a:solidFill>
                  <a:schemeClr val="bg1"/>
                </a:solidFill>
                <a:effectLst/>
                <a:latin typeface="Segoe UI Light" panose="020B0502040204020203" pitchFamily="34" charset="0"/>
                <a:ea typeface="+mn-ea"/>
                <a:cs typeface="Segoe UI Light" panose="020B0502040204020203" pitchFamily="34" charset="0"/>
              </a:rPr>
              <a:t>, B2B Engage, Bath Consultancy Group,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Beneast</a:t>
            </a:r>
            <a:r>
              <a:rPr lang="en-US" sz="600" b="0" i="0" kern="1200">
                <a:solidFill>
                  <a:schemeClr val="bg1"/>
                </a:solidFill>
                <a:effectLst/>
                <a:latin typeface="Segoe UI Light" panose="020B0502040204020203" pitchFamily="34" charset="0"/>
                <a:ea typeface="+mn-ea"/>
                <a:cs typeface="Segoe UI Light" panose="020B0502040204020203" pitchFamily="34" charset="0"/>
              </a:rPr>
              <a:t> Training,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BlessingWhite</a:t>
            </a:r>
            <a:r>
              <a:rPr lang="en-US" sz="600" b="0" i="0" kern="1200">
                <a:solidFill>
                  <a:schemeClr val="bg1"/>
                </a:solidFill>
                <a:effectLst/>
                <a:latin typeface="Segoe UI Light" panose="020B0502040204020203" pitchFamily="34" charset="0"/>
                <a:ea typeface="+mn-ea"/>
                <a:cs typeface="Segoe UI Light" panose="020B0502040204020203" pitchFamily="34" charset="0"/>
              </a:rPr>
              <a:t>, CLS Performance Solutions, Clutterbuck</a:t>
            </a:r>
            <a:r>
              <a:rPr lang="en-US" sz="600" b="0" i="0" kern="1200" baseline="0">
                <a:solidFill>
                  <a:schemeClr val="bg1"/>
                </a:solidFill>
                <a:effectLst/>
                <a:latin typeface="Segoe UI Light" panose="020B0502040204020203" pitchFamily="34" charset="0"/>
                <a:ea typeface="+mn-ea"/>
                <a:cs typeface="Segoe UI Light" panose="020B0502040204020203" pitchFamily="34" charset="0"/>
              </a:rPr>
              <a:t> </a:t>
            </a:r>
            <a:r>
              <a:rPr lang="en-US" sz="600" b="0" i="0" kern="1200">
                <a:solidFill>
                  <a:schemeClr val="bg1"/>
                </a:solidFill>
                <a:effectLst/>
                <a:latin typeface="Segoe UI Light" panose="020B0502040204020203" pitchFamily="34" charset="0"/>
                <a:ea typeface="+mn-ea"/>
                <a:cs typeface="Segoe UI Light" panose="020B0502040204020203" pitchFamily="34" charset="0"/>
              </a:rPr>
              <a:t>Associates, Communication</a:t>
            </a:r>
            <a:r>
              <a:rPr lang="en-US" sz="600" b="0" i="0" kern="1200" baseline="0">
                <a:solidFill>
                  <a:schemeClr val="bg1"/>
                </a:solidFill>
                <a:effectLst/>
                <a:latin typeface="Segoe UI Light" panose="020B0502040204020203" pitchFamily="34" charset="0"/>
                <a:ea typeface="+mn-ea"/>
                <a:cs typeface="Segoe UI Light" panose="020B0502040204020203" pitchFamily="34" charset="0"/>
              </a:rPr>
              <a:t> </a:t>
            </a:r>
            <a:r>
              <a:rPr lang="en-US" sz="600" b="0" i="0" kern="1200">
                <a:solidFill>
                  <a:schemeClr val="bg1"/>
                </a:solidFill>
                <a:effectLst/>
                <a:latin typeface="Segoe UI Light" panose="020B0502040204020203" pitchFamily="34" charset="0"/>
                <a:ea typeface="+mn-ea"/>
                <a:cs typeface="Segoe UI Light" panose="020B0502040204020203" pitchFamily="34" charset="0"/>
              </a:rPr>
              <a:t>Consulting, Effective-People,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Emantras</a:t>
            </a:r>
            <a:r>
              <a:rPr lang="en-US" sz="600" b="0" i="0" kern="1200">
                <a:solidFill>
                  <a:schemeClr val="bg1"/>
                </a:solidFill>
                <a:effectLst/>
                <a:latin typeface="Segoe UI Light" panose="020B0502040204020203" pitchFamily="34" charset="0"/>
                <a:ea typeface="+mn-ea"/>
                <a:cs typeface="Segoe UI Light" panose="020B0502040204020203" pitchFamily="34" charset="0"/>
              </a:rPr>
              <a:t>, Future Perfect, GP Sandy, Hula Partners, IC Axon, Information Horizons,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Jencal</a:t>
            </a:r>
            <a:r>
              <a:rPr lang="en-US" sz="600" b="0" i="0" kern="1200">
                <a:solidFill>
                  <a:schemeClr val="bg1"/>
                </a:solidFill>
                <a:effectLst/>
                <a:latin typeface="Segoe UI Light" panose="020B0502040204020203" pitchFamily="34" charset="0"/>
                <a:ea typeface="+mn-ea"/>
                <a:cs typeface="Segoe UI Light" panose="020B0502040204020203" pitchFamily="34" charset="0"/>
              </a:rPr>
              <a:t> Training,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Lorien</a:t>
            </a:r>
            <a:r>
              <a:rPr lang="en-US" sz="600" b="0" i="0" kern="1200">
                <a:solidFill>
                  <a:schemeClr val="bg1"/>
                </a:solidFill>
                <a:effectLst/>
                <a:latin typeface="Segoe UI Light" panose="020B0502040204020203" pitchFamily="34" charset="0"/>
                <a:ea typeface="+mn-ea"/>
                <a:cs typeface="Segoe UI Light" panose="020B0502040204020203" pitchFamily="34" charset="0"/>
              </a:rPr>
              <a:t> Engineering Solutions,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Marton</a:t>
            </a:r>
            <a:r>
              <a:rPr lang="en-US" sz="600" b="0" i="0" kern="1200">
                <a:solidFill>
                  <a:schemeClr val="bg1"/>
                </a:solidFill>
                <a:effectLst/>
                <a:latin typeface="Segoe UI Light" panose="020B0502040204020203" pitchFamily="34" charset="0"/>
                <a:ea typeface="+mn-ea"/>
                <a:cs typeface="Segoe UI Light" panose="020B0502040204020203" pitchFamily="34" charset="0"/>
              </a:rPr>
              <a:t> House, Maverick Solutions, McKinney Rogers,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Milsom</a:t>
            </a:r>
            <a:r>
              <a:rPr lang="en-US" sz="600" b="0" i="0" kern="1200">
                <a:solidFill>
                  <a:schemeClr val="bg1"/>
                </a:solidFill>
                <a:effectLst/>
                <a:latin typeface="Segoe UI Light" panose="020B0502040204020203" pitchFamily="34" charset="0"/>
                <a:ea typeface="+mn-ea"/>
                <a:cs typeface="Segoe UI Light" panose="020B0502040204020203" pitchFamily="34" charset="0"/>
              </a:rPr>
              <a:t>, Option Six, PCS,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PerformTech</a:t>
            </a:r>
            <a:r>
              <a:rPr lang="en-US" sz="600" b="0" i="0" kern="1200">
                <a:solidFill>
                  <a:schemeClr val="bg1"/>
                </a:solidFill>
                <a:effectLst/>
                <a:latin typeface="Segoe UI Light" panose="020B0502040204020203" pitchFamily="34" charset="0"/>
                <a:ea typeface="+mn-ea"/>
                <a:cs typeface="Segoe UI Light" panose="020B0502040204020203" pitchFamily="34" charset="0"/>
              </a:rPr>
              <a:t>, PMC, Prospero Learning Solutions,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Rovsing</a:t>
            </a:r>
            <a:r>
              <a:rPr lang="en-US" sz="600" b="0" i="0" kern="1200">
                <a:solidFill>
                  <a:schemeClr val="bg1"/>
                </a:solidFill>
                <a:effectLst/>
                <a:latin typeface="Segoe UI Light" panose="020B0502040204020203" pitchFamily="34" charset="0"/>
                <a:ea typeface="+mn-ea"/>
                <a:cs typeface="Segoe UI Light" panose="020B0502040204020203" pitchFamily="34" charset="0"/>
              </a:rPr>
              <a:t> Dynamics, RWD,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Smallpeice</a:t>
            </a:r>
            <a:r>
              <a:rPr lang="en-US" sz="600" b="0" i="0" kern="1200">
                <a:solidFill>
                  <a:schemeClr val="bg1"/>
                </a:solidFill>
                <a:effectLst/>
                <a:latin typeface="Segoe UI Light" panose="020B0502040204020203" pitchFamily="34" charset="0"/>
                <a:ea typeface="+mn-ea"/>
                <a:cs typeface="Segoe UI Light" panose="020B0502040204020203" pitchFamily="34" charset="0"/>
              </a:rPr>
              <a:t> Enterprises, Ultra Training, Via Training,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YouTrain</a:t>
            </a:r>
            <a:r>
              <a:rPr lang="en-US" sz="600" b="0" i="0" kern="1200">
                <a:solidFill>
                  <a:schemeClr val="bg1"/>
                </a:solidFill>
                <a:effectLst/>
                <a:latin typeface="Segoe UI Light" panose="020B0502040204020203" pitchFamily="34" charset="0"/>
                <a:ea typeface="+mn-ea"/>
                <a:cs typeface="Segoe UI Light" panose="020B0502040204020203" pitchFamily="34" charset="0"/>
              </a:rPr>
              <a:t>,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EtaPRO</a:t>
            </a:r>
            <a:r>
              <a:rPr lang="en-US" sz="600" b="0" i="0" kern="1200">
                <a:solidFill>
                  <a:schemeClr val="bg1"/>
                </a:solidFill>
                <a:effectLst/>
                <a:latin typeface="Segoe UI Light" panose="020B0502040204020203" pitchFamily="34" charset="0"/>
                <a:ea typeface="+mn-ea"/>
                <a:cs typeface="Segoe UI Light" panose="020B0502040204020203" pitchFamily="34" charset="0"/>
              </a:rPr>
              <a:t>, GPCALCS,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GPiLEARN</a:t>
            </a:r>
            <a:r>
              <a:rPr lang="en-US" sz="600" b="0" i="0" kern="1200">
                <a:solidFill>
                  <a:schemeClr val="bg1"/>
                </a:solidFill>
                <a:effectLst/>
                <a:latin typeface="Segoe UI Light" panose="020B0502040204020203" pitchFamily="34" charset="0"/>
                <a:ea typeface="+mn-ea"/>
                <a:cs typeface="Segoe UI Light" panose="020B0502040204020203" pitchFamily="34" charset="0"/>
              </a:rPr>
              <a:t>,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GPiLEARN</a:t>
            </a:r>
            <a:r>
              <a:rPr lang="en-US" sz="600" b="0" i="0" kern="1200">
                <a:solidFill>
                  <a:schemeClr val="bg1"/>
                </a:solidFill>
                <a:effectLst/>
                <a:latin typeface="Segoe UI Light" panose="020B0502040204020203" pitchFamily="34" charset="0"/>
                <a:ea typeface="+mn-ea"/>
                <a:cs typeface="Segoe UI Light" panose="020B0502040204020203" pitchFamily="34" charset="0"/>
              </a:rPr>
              <a:t>+,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GPSteam</a:t>
            </a:r>
            <a:r>
              <a:rPr lang="en-US" sz="600" b="0" i="0" kern="1200">
                <a:solidFill>
                  <a:schemeClr val="bg1"/>
                </a:solidFill>
                <a:effectLst/>
                <a:latin typeface="Segoe UI Light" panose="020B0502040204020203" pitchFamily="34" charset="0"/>
                <a:ea typeface="+mn-ea"/>
                <a:cs typeface="Segoe UI Light" panose="020B0502040204020203" pitchFamily="34" charset="0"/>
              </a:rPr>
              <a:t>, and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VirtualPlant</a:t>
            </a:r>
            <a:r>
              <a:rPr lang="en-US" sz="600" b="0" i="0" kern="1200">
                <a:solidFill>
                  <a:schemeClr val="bg1"/>
                </a:solidFill>
                <a:effectLst/>
                <a:latin typeface="Segoe UI Light" panose="020B0502040204020203" pitchFamily="34" charset="0"/>
                <a:ea typeface="+mn-ea"/>
                <a:cs typeface="Segoe UI Light" panose="020B0502040204020203" pitchFamily="34" charset="0"/>
              </a:rPr>
              <a:t> are trademarks or registered trademarks of GP Strategies Corporation in the U.S. and other countries. All other trademarks are trademarks or registered trademarks of their respective owners. Proprietary to GP Strategies Corporation</a:t>
            </a:r>
          </a:p>
        </p:txBody>
      </p:sp>
      <p:sp>
        <p:nvSpPr>
          <p:cNvPr id="33" name="Title 1">
            <a:extLst>
              <a:ext uri="{FF2B5EF4-FFF2-40B4-BE49-F238E27FC236}">
                <a16:creationId xmlns:a16="http://schemas.microsoft.com/office/drawing/2014/main" id="{2B4EE78C-7B27-3D40-B13B-90E8C810350C}"/>
              </a:ext>
            </a:extLst>
          </p:cNvPr>
          <p:cNvSpPr txBox="1">
            <a:spLocks/>
          </p:cNvSpPr>
          <p:nvPr userDrawn="1"/>
        </p:nvSpPr>
        <p:spPr>
          <a:xfrm>
            <a:off x="2535445" y="3840978"/>
            <a:ext cx="4083035" cy="323165"/>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sz="15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We’re social, chat with us!</a:t>
            </a:r>
            <a:endParaRPr lang="en-US" sz="1800" b="0" i="0">
              <a:solidFill>
                <a:schemeClr val="bg1"/>
              </a:solidFill>
              <a:latin typeface="Segoe UI Light" panose="020B0502040204020203" pitchFamily="34" charset="0"/>
              <a:ea typeface="Segoe UI" panose="020B0502040204020203" pitchFamily="34" charset="0"/>
              <a:cs typeface="Segoe UI Light" panose="020B0502040204020203" pitchFamily="34" charset="0"/>
            </a:endParaRPr>
          </a:p>
        </p:txBody>
      </p:sp>
      <p:grpSp>
        <p:nvGrpSpPr>
          <p:cNvPr id="34" name="Group 33">
            <a:extLst>
              <a:ext uri="{FF2B5EF4-FFF2-40B4-BE49-F238E27FC236}">
                <a16:creationId xmlns:a16="http://schemas.microsoft.com/office/drawing/2014/main" id="{43F09127-03E6-8143-8496-391031CBA67C}"/>
              </a:ext>
            </a:extLst>
          </p:cNvPr>
          <p:cNvGrpSpPr/>
          <p:nvPr userDrawn="1"/>
        </p:nvGrpSpPr>
        <p:grpSpPr>
          <a:xfrm>
            <a:off x="471571" y="4226036"/>
            <a:ext cx="8316830" cy="234615"/>
            <a:chOff x="471570" y="4097844"/>
            <a:chExt cx="8316830" cy="234615"/>
          </a:xfrm>
        </p:grpSpPr>
        <p:sp>
          <p:nvSpPr>
            <p:cNvPr id="35" name="Content Placeholder 2">
              <a:extLst>
                <a:ext uri="{FF2B5EF4-FFF2-40B4-BE49-F238E27FC236}">
                  <a16:creationId xmlns:a16="http://schemas.microsoft.com/office/drawing/2014/main" id="{A059B283-725F-434E-AC87-4974C233F3B7}"/>
                </a:ext>
              </a:extLst>
            </p:cNvPr>
            <p:cNvSpPr txBox="1">
              <a:spLocks/>
            </p:cNvSpPr>
            <p:nvPr userDrawn="1"/>
          </p:nvSpPr>
          <p:spPr>
            <a:xfrm>
              <a:off x="638372" y="4097844"/>
              <a:ext cx="8150028" cy="2346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r>
                <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a:t>
              </a:r>
              <a:r>
                <a:rPr lang="en-US" sz="900" b="0" i="0" err="1">
                  <a:solidFill>
                    <a:schemeClr val="bg1"/>
                  </a:solidFill>
                  <a:latin typeface="Segoe UI Light" panose="020B0502040204020203" pitchFamily="34" charset="0"/>
                  <a:ea typeface="Segoe UI" panose="020B0502040204020203" pitchFamily="34" charset="0"/>
                  <a:cs typeface="Segoe UI Light" panose="020B0502040204020203" pitchFamily="34" charset="0"/>
                </a:rPr>
                <a:t>gpcorp</a:t>
              </a:r>
              <a:r>
                <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 	 </a:t>
              </a:r>
              <a:r>
                <a:rPr lang="en-US" sz="900" b="0" i="0" err="1">
                  <a:solidFill>
                    <a:schemeClr val="bg1"/>
                  </a:solidFill>
                  <a:latin typeface="Segoe UI Light" panose="020B0502040204020203" pitchFamily="34" charset="0"/>
                  <a:ea typeface="Segoe UI" panose="020B0502040204020203" pitchFamily="34" charset="0"/>
                  <a:cs typeface="Segoe UI Light" panose="020B0502040204020203" pitchFamily="34" charset="0"/>
                </a:rPr>
                <a:t>gpstrategies</a:t>
              </a:r>
              <a:r>
                <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 	 blog.gpstrategies.com </a:t>
              </a:r>
              <a:r>
                <a:rPr lang="en-US" sz="900" b="0" i="0" err="1">
                  <a:solidFill>
                    <a:schemeClr val="bg1"/>
                  </a:solidFill>
                  <a:latin typeface="Segoe UI Light" panose="020B0502040204020203" pitchFamily="34" charset="0"/>
                  <a:ea typeface="Segoe UI" panose="020B0502040204020203" pitchFamily="34" charset="0"/>
                  <a:cs typeface="Segoe UI Light" panose="020B0502040204020203" pitchFamily="34" charset="0"/>
                </a:rPr>
                <a:t>gp</a:t>
              </a:r>
              <a:r>
                <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-strategies-corporation </a:t>
              </a:r>
              <a:r>
                <a:rPr lang="en-US" sz="900" b="0" i="0" err="1">
                  <a:solidFill>
                    <a:schemeClr val="bg1"/>
                  </a:solidFill>
                  <a:latin typeface="Segoe UI Light" panose="020B0502040204020203" pitchFamily="34" charset="0"/>
                  <a:ea typeface="Segoe UI" panose="020B0502040204020203" pitchFamily="34" charset="0"/>
                  <a:cs typeface="Segoe UI Light" panose="020B0502040204020203" pitchFamily="34" charset="0"/>
                </a:rPr>
                <a:t>GPStrategiesCorp</a:t>
              </a:r>
              <a:r>
                <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 info@gpstrategies.com</a:t>
              </a:r>
            </a:p>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endPar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endParaRPr>
            </a:p>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endPar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endParaRPr>
            </a:p>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r>
                <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 </a:t>
              </a:r>
            </a:p>
            <a:p>
              <a:pPr marL="0" indent="0">
                <a:buNone/>
              </a:pPr>
              <a:endPar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endParaRPr>
            </a:p>
          </p:txBody>
        </p:sp>
        <p:pic>
          <p:nvPicPr>
            <p:cNvPr id="36" name="Picture 35">
              <a:extLst>
                <a:ext uri="{FF2B5EF4-FFF2-40B4-BE49-F238E27FC236}">
                  <a16:creationId xmlns:a16="http://schemas.microsoft.com/office/drawing/2014/main" id="{66B4858C-68F2-4F49-BBD2-4909FBA0BF6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1570" y="4106961"/>
              <a:ext cx="212578" cy="213807"/>
            </a:xfrm>
            <a:prstGeom prst="rect">
              <a:avLst/>
            </a:prstGeom>
          </p:spPr>
        </p:pic>
        <p:pic>
          <p:nvPicPr>
            <p:cNvPr id="37" name="Picture 36">
              <a:extLst>
                <a:ext uri="{FF2B5EF4-FFF2-40B4-BE49-F238E27FC236}">
                  <a16:creationId xmlns:a16="http://schemas.microsoft.com/office/drawing/2014/main" id="{EDFDA0E9-51C3-694B-9897-B1A465F1B2F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38284" y="4115192"/>
              <a:ext cx="212578" cy="213807"/>
            </a:xfrm>
            <a:prstGeom prst="rect">
              <a:avLst/>
            </a:prstGeom>
          </p:spPr>
        </p:pic>
        <p:pic>
          <p:nvPicPr>
            <p:cNvPr id="38" name="Picture 37">
              <a:extLst>
                <a:ext uri="{FF2B5EF4-FFF2-40B4-BE49-F238E27FC236}">
                  <a16:creationId xmlns:a16="http://schemas.microsoft.com/office/drawing/2014/main" id="{ADC218B2-6653-6A43-B56D-D860BFFF571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498445" y="4104246"/>
              <a:ext cx="212578" cy="213807"/>
            </a:xfrm>
            <a:prstGeom prst="rect">
              <a:avLst/>
            </a:prstGeom>
          </p:spPr>
        </p:pic>
        <p:pic>
          <p:nvPicPr>
            <p:cNvPr id="39" name="Picture 38">
              <a:extLst>
                <a:ext uri="{FF2B5EF4-FFF2-40B4-BE49-F238E27FC236}">
                  <a16:creationId xmlns:a16="http://schemas.microsoft.com/office/drawing/2014/main" id="{D527E2F7-5007-184C-BE5E-3ED279BF80C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979214" y="4104597"/>
              <a:ext cx="212578" cy="213807"/>
            </a:xfrm>
            <a:prstGeom prst="rect">
              <a:avLst/>
            </a:prstGeom>
          </p:spPr>
        </p:pic>
        <p:pic>
          <p:nvPicPr>
            <p:cNvPr id="40" name="Picture 39">
              <a:extLst>
                <a:ext uri="{FF2B5EF4-FFF2-40B4-BE49-F238E27FC236}">
                  <a16:creationId xmlns:a16="http://schemas.microsoft.com/office/drawing/2014/main" id="{228E32E9-A101-6F48-ACA4-C6E95BABD69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247396" y="4104044"/>
              <a:ext cx="212578" cy="213807"/>
            </a:xfrm>
            <a:prstGeom prst="rect">
              <a:avLst/>
            </a:prstGeom>
          </p:spPr>
        </p:pic>
        <p:pic>
          <p:nvPicPr>
            <p:cNvPr id="41" name="Picture 40">
              <a:extLst>
                <a:ext uri="{FF2B5EF4-FFF2-40B4-BE49-F238E27FC236}">
                  <a16:creationId xmlns:a16="http://schemas.microsoft.com/office/drawing/2014/main" id="{27609092-3957-D045-A66A-1E179E5DD1A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669235" y="4099233"/>
              <a:ext cx="390750" cy="213807"/>
            </a:xfrm>
            <a:prstGeom prst="rect">
              <a:avLst/>
            </a:prstGeom>
          </p:spPr>
        </p:pic>
      </p:grpSp>
      <p:sp>
        <p:nvSpPr>
          <p:cNvPr id="42" name="Rectangle 41">
            <a:extLst>
              <a:ext uri="{FF2B5EF4-FFF2-40B4-BE49-F238E27FC236}">
                <a16:creationId xmlns:a16="http://schemas.microsoft.com/office/drawing/2014/main" id="{6A8C2C87-3C79-484A-80FE-9F79A08F5315}"/>
              </a:ext>
            </a:extLst>
          </p:cNvPr>
          <p:cNvSpPr/>
          <p:nvPr userDrawn="1"/>
        </p:nvSpPr>
        <p:spPr>
          <a:xfrm>
            <a:off x="596" y="1243113"/>
            <a:ext cx="3019797" cy="741446"/>
          </a:xfrm>
          <a:prstGeom prst="rect">
            <a:avLst/>
          </a:prstGeom>
          <a:solidFill>
            <a:schemeClr val="bg1"/>
          </a:solidFill>
          <a:ln>
            <a:noFill/>
          </a:ln>
          <a:effectLst>
            <a:outerShdw blurRad="635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Segoe UI Regular" charset="0"/>
            </a:endParaRPr>
          </a:p>
        </p:txBody>
      </p:sp>
      <p:pic>
        <p:nvPicPr>
          <p:cNvPr id="43" name="Picture 42">
            <a:extLst>
              <a:ext uri="{FF2B5EF4-FFF2-40B4-BE49-F238E27FC236}">
                <a16:creationId xmlns:a16="http://schemas.microsoft.com/office/drawing/2014/main" id="{08F27571-FC7D-2541-98A9-4E7DFCC005C5}"/>
              </a:ext>
            </a:extLst>
          </p:cNvPr>
          <p:cNvPicPr>
            <a:picLocks noChangeAspect="1"/>
          </p:cNvPicPr>
          <p:nvPr userDrawn="1"/>
        </p:nvPicPr>
        <p:blipFill>
          <a:blip r:embed="rId11"/>
          <a:stretch>
            <a:fillRect/>
          </a:stretch>
        </p:blipFill>
        <p:spPr>
          <a:xfrm>
            <a:off x="949569" y="1335294"/>
            <a:ext cx="1846410" cy="563515"/>
          </a:xfrm>
          <a:prstGeom prst="rect">
            <a:avLst/>
          </a:prstGeom>
        </p:spPr>
      </p:pic>
    </p:spTree>
    <p:extLst>
      <p:ext uri="{BB962C8B-B14F-4D97-AF65-F5344CB8AC3E}">
        <p14:creationId xmlns:p14="http://schemas.microsoft.com/office/powerpoint/2010/main" val="40462740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losing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 y="-4762"/>
            <a:ext cx="9150351" cy="5148262"/>
          </a:xfrm>
          <a:prstGeom prst="rect">
            <a:avLst/>
          </a:prstGeom>
        </p:spPr>
      </p:pic>
      <p:sp>
        <p:nvSpPr>
          <p:cNvPr id="28" name="Rectangle 27"/>
          <p:cNvSpPr/>
          <p:nvPr userDrawn="1"/>
        </p:nvSpPr>
        <p:spPr>
          <a:xfrm>
            <a:off x="1" y="-7315"/>
            <a:ext cx="9150351" cy="5150815"/>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Segoe UI Light" panose="020B0502040204020203" pitchFamily="34" charset="0"/>
            </a:endParaRPr>
          </a:p>
        </p:txBody>
      </p:sp>
      <p:pic>
        <p:nvPicPr>
          <p:cNvPr id="20" name="Picture 19"/>
          <p:cNvPicPr>
            <a:picLocks noChangeAspect="1"/>
          </p:cNvPicPr>
          <p:nvPr userDrawn="1"/>
        </p:nvPicPr>
        <p:blipFill rotWithShape="1">
          <a:blip r:embed="rId3"/>
          <a:srcRect t="1" b="12421"/>
          <a:stretch/>
        </p:blipFill>
        <p:spPr>
          <a:xfrm>
            <a:off x="-2584" y="2571751"/>
            <a:ext cx="9159570" cy="2581275"/>
          </a:xfrm>
          <a:prstGeom prst="rect">
            <a:avLst/>
          </a:prstGeom>
        </p:spPr>
      </p:pic>
      <p:sp>
        <p:nvSpPr>
          <p:cNvPr id="29" name="TextBox 28"/>
          <p:cNvSpPr txBox="1"/>
          <p:nvPr userDrawn="1"/>
        </p:nvSpPr>
        <p:spPr>
          <a:xfrm>
            <a:off x="374651" y="4520882"/>
            <a:ext cx="8413750" cy="461665"/>
          </a:xfrm>
          <a:prstGeom prst="rect">
            <a:avLst/>
          </a:prstGeom>
          <a:noFill/>
        </p:spPr>
        <p:txBody>
          <a:bodyPr wrap="square" rtlCol="0">
            <a:spAutoFit/>
          </a:bodyPr>
          <a:lstStyle/>
          <a:p>
            <a:pPr algn="just"/>
            <a:r>
              <a:rPr lang="en-US" sz="600" b="0" i="0" kern="1200">
                <a:solidFill>
                  <a:schemeClr val="bg1"/>
                </a:solidFill>
                <a:effectLst/>
                <a:latin typeface="Segoe UI Light" panose="020B0502040204020203" pitchFamily="34" charset="0"/>
                <a:ea typeface="+mn-ea"/>
                <a:cs typeface="Segoe UI Light" panose="020B0502040204020203" pitchFamily="34" charset="0"/>
              </a:rPr>
              <a:t>© 2018 GP Strategies Corporation. All rights reserved. GP Strategies, GP Strategies and logo design, Academy of Training,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Asentus</a:t>
            </a:r>
            <a:r>
              <a:rPr lang="en-US" sz="600" b="0" i="0" kern="1200">
                <a:solidFill>
                  <a:schemeClr val="bg1"/>
                </a:solidFill>
                <a:effectLst/>
                <a:latin typeface="Segoe UI Light" panose="020B0502040204020203" pitchFamily="34" charset="0"/>
                <a:ea typeface="+mn-ea"/>
                <a:cs typeface="Segoe UI Light" panose="020B0502040204020203" pitchFamily="34" charset="0"/>
              </a:rPr>
              <a:t>, B2B Engage, Bath Consultancy Group,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Beneast</a:t>
            </a:r>
            <a:r>
              <a:rPr lang="en-US" sz="600" b="0" i="0" kern="1200">
                <a:solidFill>
                  <a:schemeClr val="bg1"/>
                </a:solidFill>
                <a:effectLst/>
                <a:latin typeface="Segoe UI Light" panose="020B0502040204020203" pitchFamily="34" charset="0"/>
                <a:ea typeface="+mn-ea"/>
                <a:cs typeface="Segoe UI Light" panose="020B0502040204020203" pitchFamily="34" charset="0"/>
              </a:rPr>
              <a:t> Training,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BlessingWhite</a:t>
            </a:r>
            <a:r>
              <a:rPr lang="en-US" sz="600" b="0" i="0" kern="1200">
                <a:solidFill>
                  <a:schemeClr val="bg1"/>
                </a:solidFill>
                <a:effectLst/>
                <a:latin typeface="Segoe UI Light" panose="020B0502040204020203" pitchFamily="34" charset="0"/>
                <a:ea typeface="+mn-ea"/>
                <a:cs typeface="Segoe UI Light" panose="020B0502040204020203" pitchFamily="34" charset="0"/>
              </a:rPr>
              <a:t>, CLS Performance Solutions, Clutterbuck</a:t>
            </a:r>
            <a:r>
              <a:rPr lang="en-US" sz="600" b="0" i="0" kern="1200" baseline="0">
                <a:solidFill>
                  <a:schemeClr val="bg1"/>
                </a:solidFill>
                <a:effectLst/>
                <a:latin typeface="Segoe UI Light" panose="020B0502040204020203" pitchFamily="34" charset="0"/>
                <a:ea typeface="+mn-ea"/>
                <a:cs typeface="Segoe UI Light" panose="020B0502040204020203" pitchFamily="34" charset="0"/>
              </a:rPr>
              <a:t> </a:t>
            </a:r>
            <a:r>
              <a:rPr lang="en-US" sz="600" b="0" i="0" kern="1200">
                <a:solidFill>
                  <a:schemeClr val="bg1"/>
                </a:solidFill>
                <a:effectLst/>
                <a:latin typeface="Segoe UI Light" panose="020B0502040204020203" pitchFamily="34" charset="0"/>
                <a:ea typeface="+mn-ea"/>
                <a:cs typeface="Segoe UI Light" panose="020B0502040204020203" pitchFamily="34" charset="0"/>
              </a:rPr>
              <a:t>Associates, Communication</a:t>
            </a:r>
            <a:r>
              <a:rPr lang="en-US" sz="600" b="0" i="0" kern="1200" baseline="0">
                <a:solidFill>
                  <a:schemeClr val="bg1"/>
                </a:solidFill>
                <a:effectLst/>
                <a:latin typeface="Segoe UI Light" panose="020B0502040204020203" pitchFamily="34" charset="0"/>
                <a:ea typeface="+mn-ea"/>
                <a:cs typeface="Segoe UI Light" panose="020B0502040204020203" pitchFamily="34" charset="0"/>
              </a:rPr>
              <a:t> </a:t>
            </a:r>
            <a:r>
              <a:rPr lang="en-US" sz="600" b="0" i="0" kern="1200">
                <a:solidFill>
                  <a:schemeClr val="bg1"/>
                </a:solidFill>
                <a:effectLst/>
                <a:latin typeface="Segoe UI Light" panose="020B0502040204020203" pitchFamily="34" charset="0"/>
                <a:ea typeface="+mn-ea"/>
                <a:cs typeface="Segoe UI Light" panose="020B0502040204020203" pitchFamily="34" charset="0"/>
              </a:rPr>
              <a:t>Consulting, Effective-People,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Emantras</a:t>
            </a:r>
            <a:r>
              <a:rPr lang="en-US" sz="600" b="0" i="0" kern="1200">
                <a:solidFill>
                  <a:schemeClr val="bg1"/>
                </a:solidFill>
                <a:effectLst/>
                <a:latin typeface="Segoe UI Light" panose="020B0502040204020203" pitchFamily="34" charset="0"/>
                <a:ea typeface="+mn-ea"/>
                <a:cs typeface="Segoe UI Light" panose="020B0502040204020203" pitchFamily="34" charset="0"/>
              </a:rPr>
              <a:t>, Future Perfect, GP Sandy, Hula Partners, IC Axon, Information Horizons,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Jencal</a:t>
            </a:r>
            <a:r>
              <a:rPr lang="en-US" sz="600" b="0" i="0" kern="1200">
                <a:solidFill>
                  <a:schemeClr val="bg1"/>
                </a:solidFill>
                <a:effectLst/>
                <a:latin typeface="Segoe UI Light" panose="020B0502040204020203" pitchFamily="34" charset="0"/>
                <a:ea typeface="+mn-ea"/>
                <a:cs typeface="Segoe UI Light" panose="020B0502040204020203" pitchFamily="34" charset="0"/>
              </a:rPr>
              <a:t> Training,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Lorien</a:t>
            </a:r>
            <a:r>
              <a:rPr lang="en-US" sz="600" b="0" i="0" kern="1200">
                <a:solidFill>
                  <a:schemeClr val="bg1"/>
                </a:solidFill>
                <a:effectLst/>
                <a:latin typeface="Segoe UI Light" panose="020B0502040204020203" pitchFamily="34" charset="0"/>
                <a:ea typeface="+mn-ea"/>
                <a:cs typeface="Segoe UI Light" panose="020B0502040204020203" pitchFamily="34" charset="0"/>
              </a:rPr>
              <a:t> Engineering Solutions,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Marton</a:t>
            </a:r>
            <a:r>
              <a:rPr lang="en-US" sz="600" b="0" i="0" kern="1200">
                <a:solidFill>
                  <a:schemeClr val="bg1"/>
                </a:solidFill>
                <a:effectLst/>
                <a:latin typeface="Segoe UI Light" panose="020B0502040204020203" pitchFamily="34" charset="0"/>
                <a:ea typeface="+mn-ea"/>
                <a:cs typeface="Segoe UI Light" panose="020B0502040204020203" pitchFamily="34" charset="0"/>
              </a:rPr>
              <a:t> House, Maverick Solutions, McKinney Rogers,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Milsom</a:t>
            </a:r>
            <a:r>
              <a:rPr lang="en-US" sz="600" b="0" i="0" kern="1200">
                <a:solidFill>
                  <a:schemeClr val="bg1"/>
                </a:solidFill>
                <a:effectLst/>
                <a:latin typeface="Segoe UI Light" panose="020B0502040204020203" pitchFamily="34" charset="0"/>
                <a:ea typeface="+mn-ea"/>
                <a:cs typeface="Segoe UI Light" panose="020B0502040204020203" pitchFamily="34" charset="0"/>
              </a:rPr>
              <a:t>, Option Six, PCS,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PerformTech</a:t>
            </a:r>
            <a:r>
              <a:rPr lang="en-US" sz="600" b="0" i="0" kern="1200">
                <a:solidFill>
                  <a:schemeClr val="bg1"/>
                </a:solidFill>
                <a:effectLst/>
                <a:latin typeface="Segoe UI Light" panose="020B0502040204020203" pitchFamily="34" charset="0"/>
                <a:ea typeface="+mn-ea"/>
                <a:cs typeface="Segoe UI Light" panose="020B0502040204020203" pitchFamily="34" charset="0"/>
              </a:rPr>
              <a:t>, PMC, Prospero Learning Solutions,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Rovsing</a:t>
            </a:r>
            <a:r>
              <a:rPr lang="en-US" sz="600" b="0" i="0" kern="1200">
                <a:solidFill>
                  <a:schemeClr val="bg1"/>
                </a:solidFill>
                <a:effectLst/>
                <a:latin typeface="Segoe UI Light" panose="020B0502040204020203" pitchFamily="34" charset="0"/>
                <a:ea typeface="+mn-ea"/>
                <a:cs typeface="Segoe UI Light" panose="020B0502040204020203" pitchFamily="34" charset="0"/>
              </a:rPr>
              <a:t> Dynamics, RWD,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Smallpeice</a:t>
            </a:r>
            <a:r>
              <a:rPr lang="en-US" sz="600" b="0" i="0" kern="1200">
                <a:solidFill>
                  <a:schemeClr val="bg1"/>
                </a:solidFill>
                <a:effectLst/>
                <a:latin typeface="Segoe UI Light" panose="020B0502040204020203" pitchFamily="34" charset="0"/>
                <a:ea typeface="+mn-ea"/>
                <a:cs typeface="Segoe UI Light" panose="020B0502040204020203" pitchFamily="34" charset="0"/>
              </a:rPr>
              <a:t> Enterprises, Ultra Training, Via Training,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YouTrain</a:t>
            </a:r>
            <a:r>
              <a:rPr lang="en-US" sz="600" b="0" i="0" kern="1200">
                <a:solidFill>
                  <a:schemeClr val="bg1"/>
                </a:solidFill>
                <a:effectLst/>
                <a:latin typeface="Segoe UI Light" panose="020B0502040204020203" pitchFamily="34" charset="0"/>
                <a:ea typeface="+mn-ea"/>
                <a:cs typeface="Segoe UI Light" panose="020B0502040204020203" pitchFamily="34" charset="0"/>
              </a:rPr>
              <a:t>,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EtaPRO</a:t>
            </a:r>
            <a:r>
              <a:rPr lang="en-US" sz="600" b="0" i="0" kern="1200">
                <a:solidFill>
                  <a:schemeClr val="bg1"/>
                </a:solidFill>
                <a:effectLst/>
                <a:latin typeface="Segoe UI Light" panose="020B0502040204020203" pitchFamily="34" charset="0"/>
                <a:ea typeface="+mn-ea"/>
                <a:cs typeface="Segoe UI Light" panose="020B0502040204020203" pitchFamily="34" charset="0"/>
              </a:rPr>
              <a:t>, GPCALCS,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GPiLEARN</a:t>
            </a:r>
            <a:r>
              <a:rPr lang="en-US" sz="600" b="0" i="0" kern="1200">
                <a:solidFill>
                  <a:schemeClr val="bg1"/>
                </a:solidFill>
                <a:effectLst/>
                <a:latin typeface="Segoe UI Light" panose="020B0502040204020203" pitchFamily="34" charset="0"/>
                <a:ea typeface="+mn-ea"/>
                <a:cs typeface="Segoe UI Light" panose="020B0502040204020203" pitchFamily="34" charset="0"/>
              </a:rPr>
              <a:t>,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GPiLEARN</a:t>
            </a:r>
            <a:r>
              <a:rPr lang="en-US" sz="600" b="0" i="0" kern="1200">
                <a:solidFill>
                  <a:schemeClr val="bg1"/>
                </a:solidFill>
                <a:effectLst/>
                <a:latin typeface="Segoe UI Light" panose="020B0502040204020203" pitchFamily="34" charset="0"/>
                <a:ea typeface="+mn-ea"/>
                <a:cs typeface="Segoe UI Light" panose="020B0502040204020203" pitchFamily="34" charset="0"/>
              </a:rPr>
              <a:t>+,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GPSteam</a:t>
            </a:r>
            <a:r>
              <a:rPr lang="en-US" sz="600" b="0" i="0" kern="1200">
                <a:solidFill>
                  <a:schemeClr val="bg1"/>
                </a:solidFill>
                <a:effectLst/>
                <a:latin typeface="Segoe UI Light" panose="020B0502040204020203" pitchFamily="34" charset="0"/>
                <a:ea typeface="+mn-ea"/>
                <a:cs typeface="Segoe UI Light" panose="020B0502040204020203" pitchFamily="34" charset="0"/>
              </a:rPr>
              <a:t>, and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VirtualPlant</a:t>
            </a:r>
            <a:r>
              <a:rPr lang="en-US" sz="600" b="0" i="0" kern="1200">
                <a:solidFill>
                  <a:schemeClr val="bg1"/>
                </a:solidFill>
                <a:effectLst/>
                <a:latin typeface="Segoe UI Light" panose="020B0502040204020203" pitchFamily="34" charset="0"/>
                <a:ea typeface="+mn-ea"/>
                <a:cs typeface="Segoe UI Light" panose="020B0502040204020203" pitchFamily="34" charset="0"/>
              </a:rPr>
              <a:t> are trademarks or registered trademarks of GP Strategies Corporation in the U.S. and other countries. All other trademarks are trademarks or registered trademarks of their respective owners. Proprietary to GP Strategies Corporation</a:t>
            </a:r>
          </a:p>
        </p:txBody>
      </p:sp>
      <p:sp>
        <p:nvSpPr>
          <p:cNvPr id="25" name="Title 1"/>
          <p:cNvSpPr txBox="1">
            <a:spLocks/>
          </p:cNvSpPr>
          <p:nvPr userDrawn="1"/>
        </p:nvSpPr>
        <p:spPr>
          <a:xfrm>
            <a:off x="2535445" y="3919476"/>
            <a:ext cx="4083035" cy="276999"/>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sz="12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We’re social, chat with us!</a:t>
            </a:r>
            <a:endParaRPr lang="en-US" sz="1400" b="0" i="0">
              <a:solidFill>
                <a:schemeClr val="bg1"/>
              </a:solidFill>
              <a:latin typeface="Segoe UI Light" panose="020B0502040204020203" pitchFamily="34" charset="0"/>
              <a:ea typeface="Segoe UI" panose="020B0502040204020203" pitchFamily="34" charset="0"/>
              <a:cs typeface="Segoe UI Light" panose="020B0502040204020203" pitchFamily="34" charset="0"/>
            </a:endParaRPr>
          </a:p>
        </p:txBody>
      </p:sp>
      <p:grpSp>
        <p:nvGrpSpPr>
          <p:cNvPr id="44" name="Group 43"/>
          <p:cNvGrpSpPr/>
          <p:nvPr userDrawn="1"/>
        </p:nvGrpSpPr>
        <p:grpSpPr>
          <a:xfrm>
            <a:off x="471571" y="4226036"/>
            <a:ext cx="8316830" cy="234615"/>
            <a:chOff x="471570" y="4097844"/>
            <a:chExt cx="8316830" cy="234615"/>
          </a:xfrm>
        </p:grpSpPr>
        <p:sp>
          <p:nvSpPr>
            <p:cNvPr id="45" name="Content Placeholder 2"/>
            <p:cNvSpPr txBox="1">
              <a:spLocks/>
            </p:cNvSpPr>
            <p:nvPr userDrawn="1"/>
          </p:nvSpPr>
          <p:spPr>
            <a:xfrm>
              <a:off x="638372" y="4097844"/>
              <a:ext cx="8150028" cy="2346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r>
                <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a:t>
              </a:r>
              <a:r>
                <a:rPr lang="en-US" sz="900" b="0" i="0" err="1">
                  <a:solidFill>
                    <a:schemeClr val="bg1"/>
                  </a:solidFill>
                  <a:latin typeface="Segoe UI Light" panose="020B0502040204020203" pitchFamily="34" charset="0"/>
                  <a:ea typeface="Segoe UI" panose="020B0502040204020203" pitchFamily="34" charset="0"/>
                  <a:cs typeface="Segoe UI Light" panose="020B0502040204020203" pitchFamily="34" charset="0"/>
                </a:rPr>
                <a:t>gpcorp</a:t>
              </a:r>
              <a:r>
                <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 </a:t>
              </a:r>
              <a:r>
                <a:rPr lang="en-US" sz="900" b="0" i="0" err="1">
                  <a:solidFill>
                    <a:schemeClr val="bg1"/>
                  </a:solidFill>
                  <a:latin typeface="Segoe UI Light" panose="020B0502040204020203" pitchFamily="34" charset="0"/>
                  <a:ea typeface="Segoe UI" panose="020B0502040204020203" pitchFamily="34" charset="0"/>
                  <a:cs typeface="Segoe UI Light" panose="020B0502040204020203" pitchFamily="34" charset="0"/>
                </a:rPr>
                <a:t>gpstrategies</a:t>
              </a:r>
              <a:r>
                <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 blog.gpstrategies.com </a:t>
              </a:r>
              <a:r>
                <a:rPr lang="en-US" sz="900" b="0" i="0" err="1">
                  <a:solidFill>
                    <a:schemeClr val="bg1"/>
                  </a:solidFill>
                  <a:latin typeface="Segoe UI Light" panose="020B0502040204020203" pitchFamily="34" charset="0"/>
                  <a:ea typeface="Segoe UI" panose="020B0502040204020203" pitchFamily="34" charset="0"/>
                  <a:cs typeface="Segoe UI Light" panose="020B0502040204020203" pitchFamily="34" charset="0"/>
                </a:rPr>
                <a:t>gp</a:t>
              </a:r>
              <a:r>
                <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-strategies-corporation </a:t>
              </a:r>
              <a:r>
                <a:rPr lang="en-US" sz="900" b="0" i="0" err="1">
                  <a:solidFill>
                    <a:schemeClr val="bg1"/>
                  </a:solidFill>
                  <a:latin typeface="Segoe UI Light" panose="020B0502040204020203" pitchFamily="34" charset="0"/>
                  <a:ea typeface="Segoe UI" panose="020B0502040204020203" pitchFamily="34" charset="0"/>
                  <a:cs typeface="Segoe UI Light" panose="020B0502040204020203" pitchFamily="34" charset="0"/>
                </a:rPr>
                <a:t>GPStrategiesCorp</a:t>
              </a:r>
              <a:r>
                <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 info@gpstrategies.com</a:t>
              </a:r>
            </a:p>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endPar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endParaRPr>
            </a:p>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endPar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endParaRPr>
            </a:p>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r>
                <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 </a:t>
              </a:r>
            </a:p>
            <a:p>
              <a:pPr marL="0" indent="0">
                <a:buNone/>
              </a:pPr>
              <a:endPar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endParaRPr>
            </a:p>
          </p:txBody>
        </p:sp>
        <p:pic>
          <p:nvPicPr>
            <p:cNvPr id="46" name="Picture 4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1570" y="4106961"/>
              <a:ext cx="212578" cy="213807"/>
            </a:xfrm>
            <a:prstGeom prst="rect">
              <a:avLst/>
            </a:prstGeom>
          </p:spPr>
        </p:pic>
        <p:pic>
          <p:nvPicPr>
            <p:cNvPr id="47" name="Picture 4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38284" y="4115192"/>
              <a:ext cx="212578" cy="213807"/>
            </a:xfrm>
            <a:prstGeom prst="rect">
              <a:avLst/>
            </a:prstGeom>
          </p:spPr>
        </p:pic>
        <p:pic>
          <p:nvPicPr>
            <p:cNvPr id="48" name="Picture 4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98445" y="4104246"/>
              <a:ext cx="212578" cy="213807"/>
            </a:xfrm>
            <a:prstGeom prst="rect">
              <a:avLst/>
            </a:prstGeom>
          </p:spPr>
        </p:pic>
        <p:pic>
          <p:nvPicPr>
            <p:cNvPr id="49" name="Picture 4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79214" y="4104597"/>
              <a:ext cx="212578" cy="213807"/>
            </a:xfrm>
            <a:prstGeom prst="rect">
              <a:avLst/>
            </a:prstGeom>
          </p:spPr>
        </p:pic>
        <p:pic>
          <p:nvPicPr>
            <p:cNvPr id="50" name="Picture 4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247396" y="4104044"/>
              <a:ext cx="212578" cy="213807"/>
            </a:xfrm>
            <a:prstGeom prst="rect">
              <a:avLst/>
            </a:prstGeom>
          </p:spPr>
        </p:pic>
        <p:pic>
          <p:nvPicPr>
            <p:cNvPr id="51" name="Picture 50"/>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669235" y="4099233"/>
              <a:ext cx="390750" cy="213807"/>
            </a:xfrm>
            <a:prstGeom prst="rect">
              <a:avLst/>
            </a:prstGeom>
          </p:spPr>
        </p:pic>
      </p:grpSp>
      <p:sp>
        <p:nvSpPr>
          <p:cNvPr id="21" name="TextBox 20">
            <a:extLst>
              <a:ext uri="{FF2B5EF4-FFF2-40B4-BE49-F238E27FC236}">
                <a16:creationId xmlns:a16="http://schemas.microsoft.com/office/drawing/2014/main" id="{0A307CEC-4BAF-A142-BE65-0F04E9B59DF2}"/>
              </a:ext>
            </a:extLst>
          </p:cNvPr>
          <p:cNvSpPr txBox="1"/>
          <p:nvPr userDrawn="1"/>
        </p:nvSpPr>
        <p:spPr>
          <a:xfrm>
            <a:off x="3120065" y="1272464"/>
            <a:ext cx="5817705" cy="746358"/>
          </a:xfrm>
          <a:prstGeom prst="rect">
            <a:avLst/>
          </a:prstGeom>
          <a:noFill/>
        </p:spPr>
        <p:txBody>
          <a:bodyPr wrap="square" rtlCol="0">
            <a:spAutoFit/>
          </a:bodyPr>
          <a:lstStyle/>
          <a:p>
            <a:pPr>
              <a:lnSpc>
                <a:spcPts val="1700"/>
              </a:lnSpc>
            </a:pPr>
            <a:r>
              <a:rPr lang="en-US" sz="16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We’re at our best when helping our clients achieve their best.</a:t>
            </a:r>
          </a:p>
          <a:p>
            <a:pPr>
              <a:lnSpc>
                <a:spcPts val="1700"/>
              </a:lnSpc>
            </a:pPr>
            <a:endParaRPr lang="en-US" sz="1600" b="0" i="0">
              <a:solidFill>
                <a:schemeClr val="bg1"/>
              </a:solidFill>
              <a:latin typeface="Segoe UI Light" panose="020B0502040204020203" pitchFamily="34" charset="0"/>
              <a:ea typeface="Segoe UI" panose="020B0502040204020203" pitchFamily="34" charset="0"/>
              <a:cs typeface="Segoe UI Light" panose="020B0502040204020203" pitchFamily="34" charset="0"/>
            </a:endParaRPr>
          </a:p>
          <a:p>
            <a:pPr>
              <a:lnSpc>
                <a:spcPts val="1700"/>
              </a:lnSpc>
            </a:pPr>
            <a:r>
              <a:rPr lang="en-US" sz="16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Making a meaningful impact on the world together.</a:t>
            </a:r>
          </a:p>
        </p:txBody>
      </p:sp>
      <p:cxnSp>
        <p:nvCxnSpPr>
          <p:cNvPr id="22" name="Straight Connector 21">
            <a:extLst>
              <a:ext uri="{FF2B5EF4-FFF2-40B4-BE49-F238E27FC236}">
                <a16:creationId xmlns:a16="http://schemas.microsoft.com/office/drawing/2014/main" id="{B67CC963-A55F-9247-8E16-882B60F9CE46}"/>
              </a:ext>
            </a:extLst>
          </p:cNvPr>
          <p:cNvCxnSpPr>
            <a:cxnSpLocks/>
          </p:cNvCxnSpPr>
          <p:nvPr userDrawn="1"/>
        </p:nvCxnSpPr>
        <p:spPr>
          <a:xfrm>
            <a:off x="3169761" y="1618380"/>
            <a:ext cx="544230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552D47D-4D0A-D044-A85D-C56917961CC8}"/>
              </a:ext>
            </a:extLst>
          </p:cNvPr>
          <p:cNvSpPr txBox="1"/>
          <p:nvPr userDrawn="1"/>
        </p:nvSpPr>
        <p:spPr>
          <a:xfrm>
            <a:off x="1072912" y="1978730"/>
            <a:ext cx="1723067" cy="369332"/>
          </a:xfrm>
          <a:prstGeom prst="rect">
            <a:avLst/>
          </a:prstGeom>
          <a:noFill/>
        </p:spPr>
        <p:txBody>
          <a:bodyPr wrap="square" lIns="67500" tIns="0" rIns="67500" bIns="0" rtlCol="0">
            <a:spAutoFit/>
          </a:bodyPr>
          <a:lstStyle/>
          <a:p>
            <a:pPr algn="r"/>
            <a:r>
              <a:rPr lang="en-US" sz="12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gpstrategies.com</a:t>
            </a:r>
          </a:p>
          <a:p>
            <a:pPr algn="r"/>
            <a:endParaRPr lang="en-US" sz="1200" b="0" i="0">
              <a:latin typeface="Segoe UI Light" panose="020B0502040204020203" pitchFamily="34" charset="0"/>
            </a:endParaRPr>
          </a:p>
        </p:txBody>
      </p:sp>
      <p:sp>
        <p:nvSpPr>
          <p:cNvPr id="24" name="Rectangle 23">
            <a:extLst>
              <a:ext uri="{FF2B5EF4-FFF2-40B4-BE49-F238E27FC236}">
                <a16:creationId xmlns:a16="http://schemas.microsoft.com/office/drawing/2014/main" id="{BFBFA45A-F207-8C45-A808-3D59B5166647}"/>
              </a:ext>
            </a:extLst>
          </p:cNvPr>
          <p:cNvSpPr/>
          <p:nvPr userDrawn="1"/>
        </p:nvSpPr>
        <p:spPr>
          <a:xfrm>
            <a:off x="596" y="1243113"/>
            <a:ext cx="3019797" cy="741446"/>
          </a:xfrm>
          <a:prstGeom prst="rect">
            <a:avLst/>
          </a:prstGeom>
          <a:solidFill>
            <a:schemeClr val="bg1"/>
          </a:solidFill>
          <a:ln>
            <a:noFill/>
          </a:ln>
          <a:effectLst>
            <a:outerShdw blurRad="635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Segoe UI Regular" charset="0"/>
            </a:endParaRPr>
          </a:p>
        </p:txBody>
      </p:sp>
      <p:pic>
        <p:nvPicPr>
          <p:cNvPr id="30" name="Picture 29">
            <a:extLst>
              <a:ext uri="{FF2B5EF4-FFF2-40B4-BE49-F238E27FC236}">
                <a16:creationId xmlns:a16="http://schemas.microsoft.com/office/drawing/2014/main" id="{DC422BED-38F7-4444-A105-1334A50C662C}"/>
              </a:ext>
            </a:extLst>
          </p:cNvPr>
          <p:cNvPicPr>
            <a:picLocks noChangeAspect="1"/>
          </p:cNvPicPr>
          <p:nvPr userDrawn="1"/>
        </p:nvPicPr>
        <p:blipFill>
          <a:blip r:embed="rId10"/>
          <a:stretch>
            <a:fillRect/>
          </a:stretch>
        </p:blipFill>
        <p:spPr>
          <a:xfrm>
            <a:off x="949569" y="1335294"/>
            <a:ext cx="1846410" cy="563515"/>
          </a:xfrm>
          <a:prstGeom prst="rect">
            <a:avLst/>
          </a:prstGeom>
        </p:spPr>
      </p:pic>
    </p:spTree>
    <p:extLst>
      <p:ext uri="{BB962C8B-B14F-4D97-AF65-F5344CB8AC3E}">
        <p14:creationId xmlns:p14="http://schemas.microsoft.com/office/powerpoint/2010/main" val="117783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losing Slide Presenters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 y="-4762"/>
            <a:ext cx="9150351" cy="5148262"/>
          </a:xfrm>
          <a:prstGeom prst="rect">
            <a:avLst/>
          </a:prstGeom>
        </p:spPr>
      </p:pic>
      <p:pic>
        <p:nvPicPr>
          <p:cNvPr id="30" name="Picture 29"/>
          <p:cNvPicPr>
            <a:picLocks noChangeAspect="1"/>
          </p:cNvPicPr>
          <p:nvPr userDrawn="1"/>
        </p:nvPicPr>
        <p:blipFill>
          <a:blip r:embed="rId3"/>
          <a:stretch>
            <a:fillRect/>
          </a:stretch>
        </p:blipFill>
        <p:spPr>
          <a:xfrm>
            <a:off x="1" y="-6414"/>
            <a:ext cx="9156986" cy="5151566"/>
          </a:xfrm>
          <a:prstGeom prst="rect">
            <a:avLst/>
          </a:prstGeom>
        </p:spPr>
      </p:pic>
      <p:pic>
        <p:nvPicPr>
          <p:cNvPr id="34" name="Picture 33"/>
          <p:cNvPicPr>
            <a:picLocks noChangeAspect="1"/>
          </p:cNvPicPr>
          <p:nvPr userDrawn="1"/>
        </p:nvPicPr>
        <p:blipFill rotWithShape="1">
          <a:blip r:embed="rId4"/>
          <a:srcRect t="1" b="12421"/>
          <a:stretch/>
        </p:blipFill>
        <p:spPr>
          <a:xfrm>
            <a:off x="-2584" y="2571751"/>
            <a:ext cx="9159570" cy="2581275"/>
          </a:xfrm>
          <a:prstGeom prst="rect">
            <a:avLst/>
          </a:prstGeom>
        </p:spPr>
      </p:pic>
      <p:sp>
        <p:nvSpPr>
          <p:cNvPr id="15" name="Title 1"/>
          <p:cNvSpPr txBox="1">
            <a:spLocks/>
          </p:cNvSpPr>
          <p:nvPr/>
        </p:nvSpPr>
        <p:spPr>
          <a:xfrm>
            <a:off x="2535445" y="3919476"/>
            <a:ext cx="4083035" cy="276999"/>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sz="12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We’re social, chat with us!</a:t>
            </a:r>
            <a:endParaRPr lang="en-US" sz="1400" b="0" i="0">
              <a:solidFill>
                <a:schemeClr val="bg1"/>
              </a:solidFill>
              <a:latin typeface="Segoe UI Light" panose="020B0502040204020203" pitchFamily="34" charset="0"/>
              <a:ea typeface="Segoe UI" panose="020B0502040204020203" pitchFamily="34" charset="0"/>
              <a:cs typeface="Segoe UI Light" panose="020B0502040204020203" pitchFamily="34" charset="0"/>
            </a:endParaRPr>
          </a:p>
        </p:txBody>
      </p:sp>
      <p:sp>
        <p:nvSpPr>
          <p:cNvPr id="14" name="Content Placeholder 2"/>
          <p:cNvSpPr txBox="1">
            <a:spLocks/>
          </p:cNvSpPr>
          <p:nvPr/>
        </p:nvSpPr>
        <p:spPr>
          <a:xfrm>
            <a:off x="5767471" y="3954335"/>
            <a:ext cx="1582897" cy="2346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050" b="0" i="0">
              <a:solidFill>
                <a:schemeClr val="bg1"/>
              </a:solidFill>
              <a:latin typeface="Segoe UI Light" panose="020B0502040204020203" pitchFamily="34" charset="0"/>
              <a:ea typeface="Segoe UI" panose="020B0502040204020203" pitchFamily="34" charset="0"/>
              <a:cs typeface="Segoe UI Light" panose="020B0502040204020203" pitchFamily="34" charset="0"/>
            </a:endParaRPr>
          </a:p>
        </p:txBody>
      </p:sp>
      <p:sp>
        <p:nvSpPr>
          <p:cNvPr id="17" name="Content Placeholder 2"/>
          <p:cNvSpPr txBox="1">
            <a:spLocks/>
          </p:cNvSpPr>
          <p:nvPr/>
        </p:nvSpPr>
        <p:spPr>
          <a:xfrm>
            <a:off x="4008422" y="3555046"/>
            <a:ext cx="1087872" cy="2346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050" b="0" i="0">
              <a:solidFill>
                <a:schemeClr val="bg1"/>
              </a:solidFill>
              <a:latin typeface="Segoe UI Light" panose="020B0502040204020203" pitchFamily="34" charset="0"/>
              <a:ea typeface="Segoe UI" panose="020B0502040204020203" pitchFamily="34" charset="0"/>
              <a:cs typeface="Segoe UI Light" panose="020B0502040204020203" pitchFamily="34" charset="0"/>
            </a:endParaRPr>
          </a:p>
        </p:txBody>
      </p:sp>
      <p:sp>
        <p:nvSpPr>
          <p:cNvPr id="23" name="Content Placeholder 2"/>
          <p:cNvSpPr txBox="1">
            <a:spLocks/>
          </p:cNvSpPr>
          <p:nvPr/>
        </p:nvSpPr>
        <p:spPr>
          <a:xfrm>
            <a:off x="1989592" y="3972554"/>
            <a:ext cx="1841219" cy="2346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050" b="0" i="0">
              <a:solidFill>
                <a:schemeClr val="bg1"/>
              </a:solidFill>
              <a:latin typeface="Segoe UI Light" panose="020B0502040204020203" pitchFamily="34" charset="0"/>
              <a:ea typeface="Segoe UI" panose="020B0502040204020203" pitchFamily="34" charset="0"/>
              <a:cs typeface="Segoe UI Light" panose="020B0502040204020203" pitchFamily="34" charset="0"/>
            </a:endParaRPr>
          </a:p>
        </p:txBody>
      </p:sp>
      <p:sp>
        <p:nvSpPr>
          <p:cNvPr id="24" name="Content Placeholder 2"/>
          <p:cNvSpPr txBox="1">
            <a:spLocks/>
          </p:cNvSpPr>
          <p:nvPr/>
        </p:nvSpPr>
        <p:spPr>
          <a:xfrm>
            <a:off x="4008422" y="3949166"/>
            <a:ext cx="1296558" cy="2346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050" b="0" i="0">
              <a:solidFill>
                <a:schemeClr val="bg1"/>
              </a:solidFill>
              <a:latin typeface="Segoe UI Light" panose="020B0502040204020203" pitchFamily="34" charset="0"/>
              <a:ea typeface="Segoe UI" panose="020B0502040204020203" pitchFamily="34" charset="0"/>
              <a:cs typeface="Segoe UI Light" panose="020B0502040204020203" pitchFamily="34" charset="0"/>
            </a:endParaRPr>
          </a:p>
        </p:txBody>
      </p:sp>
      <p:sp>
        <p:nvSpPr>
          <p:cNvPr id="29" name="TextBox 28"/>
          <p:cNvSpPr txBox="1"/>
          <p:nvPr userDrawn="1"/>
        </p:nvSpPr>
        <p:spPr>
          <a:xfrm>
            <a:off x="374651" y="4520882"/>
            <a:ext cx="8413750" cy="461665"/>
          </a:xfrm>
          <a:prstGeom prst="rect">
            <a:avLst/>
          </a:prstGeom>
          <a:noFill/>
        </p:spPr>
        <p:txBody>
          <a:bodyPr wrap="square" rtlCol="0">
            <a:spAutoFit/>
          </a:bodyPr>
          <a:lstStyle/>
          <a:p>
            <a:pPr algn="just"/>
            <a:r>
              <a:rPr lang="en-US" sz="600" b="0" i="0" kern="1200">
                <a:solidFill>
                  <a:schemeClr val="bg1"/>
                </a:solidFill>
                <a:effectLst/>
                <a:latin typeface="Segoe UI Light" panose="020B0502040204020203" pitchFamily="34" charset="0"/>
                <a:ea typeface="+mn-ea"/>
                <a:cs typeface="Segoe UI Light" panose="020B0502040204020203" pitchFamily="34" charset="0"/>
              </a:rPr>
              <a:t>© 2018 GP Strategies Corporation. All rights reserved. GP Strategies, GP Strategies and logo design, Academy of Training,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Asentus</a:t>
            </a:r>
            <a:r>
              <a:rPr lang="en-US" sz="600" b="0" i="0" kern="1200">
                <a:solidFill>
                  <a:schemeClr val="bg1"/>
                </a:solidFill>
                <a:effectLst/>
                <a:latin typeface="Segoe UI Light" panose="020B0502040204020203" pitchFamily="34" charset="0"/>
                <a:ea typeface="+mn-ea"/>
                <a:cs typeface="Segoe UI Light" panose="020B0502040204020203" pitchFamily="34" charset="0"/>
              </a:rPr>
              <a:t>, B2B Engage, Bath Consultancy Group,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Beneast</a:t>
            </a:r>
            <a:r>
              <a:rPr lang="en-US" sz="600" b="0" i="0" kern="1200">
                <a:solidFill>
                  <a:schemeClr val="bg1"/>
                </a:solidFill>
                <a:effectLst/>
                <a:latin typeface="Segoe UI Light" panose="020B0502040204020203" pitchFamily="34" charset="0"/>
                <a:ea typeface="+mn-ea"/>
                <a:cs typeface="Segoe UI Light" panose="020B0502040204020203" pitchFamily="34" charset="0"/>
              </a:rPr>
              <a:t> Training,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BlessingWhite</a:t>
            </a:r>
            <a:r>
              <a:rPr lang="en-US" sz="600" b="0" i="0" kern="1200">
                <a:solidFill>
                  <a:schemeClr val="bg1"/>
                </a:solidFill>
                <a:effectLst/>
                <a:latin typeface="Segoe UI Light" panose="020B0502040204020203" pitchFamily="34" charset="0"/>
                <a:ea typeface="+mn-ea"/>
                <a:cs typeface="Segoe UI Light" panose="020B0502040204020203" pitchFamily="34" charset="0"/>
              </a:rPr>
              <a:t>, CLS Performance Solutions, Clutterbuck</a:t>
            </a:r>
            <a:r>
              <a:rPr lang="en-US" sz="600" b="0" i="0" kern="1200" baseline="0">
                <a:solidFill>
                  <a:schemeClr val="bg1"/>
                </a:solidFill>
                <a:effectLst/>
                <a:latin typeface="Segoe UI Light" panose="020B0502040204020203" pitchFamily="34" charset="0"/>
                <a:ea typeface="+mn-ea"/>
                <a:cs typeface="Segoe UI Light" panose="020B0502040204020203" pitchFamily="34" charset="0"/>
              </a:rPr>
              <a:t> </a:t>
            </a:r>
            <a:r>
              <a:rPr lang="en-US" sz="600" b="0" i="0" kern="1200">
                <a:solidFill>
                  <a:schemeClr val="bg1"/>
                </a:solidFill>
                <a:effectLst/>
                <a:latin typeface="Segoe UI Light" panose="020B0502040204020203" pitchFamily="34" charset="0"/>
                <a:ea typeface="+mn-ea"/>
                <a:cs typeface="Segoe UI Light" panose="020B0502040204020203" pitchFamily="34" charset="0"/>
              </a:rPr>
              <a:t>Associates, Communication</a:t>
            </a:r>
            <a:r>
              <a:rPr lang="en-US" sz="600" b="0" i="0" kern="1200" baseline="0">
                <a:solidFill>
                  <a:schemeClr val="bg1"/>
                </a:solidFill>
                <a:effectLst/>
                <a:latin typeface="Segoe UI Light" panose="020B0502040204020203" pitchFamily="34" charset="0"/>
                <a:ea typeface="+mn-ea"/>
                <a:cs typeface="Segoe UI Light" panose="020B0502040204020203" pitchFamily="34" charset="0"/>
              </a:rPr>
              <a:t> </a:t>
            </a:r>
            <a:r>
              <a:rPr lang="en-US" sz="600" b="0" i="0" kern="1200">
                <a:solidFill>
                  <a:schemeClr val="bg1"/>
                </a:solidFill>
                <a:effectLst/>
                <a:latin typeface="Segoe UI Light" panose="020B0502040204020203" pitchFamily="34" charset="0"/>
                <a:ea typeface="+mn-ea"/>
                <a:cs typeface="Segoe UI Light" panose="020B0502040204020203" pitchFamily="34" charset="0"/>
              </a:rPr>
              <a:t>Consulting, Effective-People,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Emantras</a:t>
            </a:r>
            <a:r>
              <a:rPr lang="en-US" sz="600" b="0" i="0" kern="1200">
                <a:solidFill>
                  <a:schemeClr val="bg1"/>
                </a:solidFill>
                <a:effectLst/>
                <a:latin typeface="Segoe UI Light" panose="020B0502040204020203" pitchFamily="34" charset="0"/>
                <a:ea typeface="+mn-ea"/>
                <a:cs typeface="Segoe UI Light" panose="020B0502040204020203" pitchFamily="34" charset="0"/>
              </a:rPr>
              <a:t>, Future Perfect, GP Sandy, Hula Partners, IC Axon, Information Horizons,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Jencal</a:t>
            </a:r>
            <a:r>
              <a:rPr lang="en-US" sz="600" b="0" i="0" kern="1200">
                <a:solidFill>
                  <a:schemeClr val="bg1"/>
                </a:solidFill>
                <a:effectLst/>
                <a:latin typeface="Segoe UI Light" panose="020B0502040204020203" pitchFamily="34" charset="0"/>
                <a:ea typeface="+mn-ea"/>
                <a:cs typeface="Segoe UI Light" panose="020B0502040204020203" pitchFamily="34" charset="0"/>
              </a:rPr>
              <a:t> Training,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Lorien</a:t>
            </a:r>
            <a:r>
              <a:rPr lang="en-US" sz="600" b="0" i="0" kern="1200">
                <a:solidFill>
                  <a:schemeClr val="bg1"/>
                </a:solidFill>
                <a:effectLst/>
                <a:latin typeface="Segoe UI Light" panose="020B0502040204020203" pitchFamily="34" charset="0"/>
                <a:ea typeface="+mn-ea"/>
                <a:cs typeface="Segoe UI Light" panose="020B0502040204020203" pitchFamily="34" charset="0"/>
              </a:rPr>
              <a:t> Engineering Solutions,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Marton</a:t>
            </a:r>
            <a:r>
              <a:rPr lang="en-US" sz="600" b="0" i="0" kern="1200">
                <a:solidFill>
                  <a:schemeClr val="bg1"/>
                </a:solidFill>
                <a:effectLst/>
                <a:latin typeface="Segoe UI Light" panose="020B0502040204020203" pitchFamily="34" charset="0"/>
                <a:ea typeface="+mn-ea"/>
                <a:cs typeface="Segoe UI Light" panose="020B0502040204020203" pitchFamily="34" charset="0"/>
              </a:rPr>
              <a:t> House, Maverick Solutions, McKinney Rogers,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Milsom</a:t>
            </a:r>
            <a:r>
              <a:rPr lang="en-US" sz="600" b="0" i="0" kern="1200">
                <a:solidFill>
                  <a:schemeClr val="bg1"/>
                </a:solidFill>
                <a:effectLst/>
                <a:latin typeface="Segoe UI Light" panose="020B0502040204020203" pitchFamily="34" charset="0"/>
                <a:ea typeface="+mn-ea"/>
                <a:cs typeface="Segoe UI Light" panose="020B0502040204020203" pitchFamily="34" charset="0"/>
              </a:rPr>
              <a:t>, Option Six, PCS,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PerformTech</a:t>
            </a:r>
            <a:r>
              <a:rPr lang="en-US" sz="600" b="0" i="0" kern="1200">
                <a:solidFill>
                  <a:schemeClr val="bg1"/>
                </a:solidFill>
                <a:effectLst/>
                <a:latin typeface="Segoe UI Light" panose="020B0502040204020203" pitchFamily="34" charset="0"/>
                <a:ea typeface="+mn-ea"/>
                <a:cs typeface="Segoe UI Light" panose="020B0502040204020203" pitchFamily="34" charset="0"/>
              </a:rPr>
              <a:t>, PMC, Prospero Learning Solutions,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Rovsing</a:t>
            </a:r>
            <a:r>
              <a:rPr lang="en-US" sz="600" b="0" i="0" kern="1200">
                <a:solidFill>
                  <a:schemeClr val="bg1"/>
                </a:solidFill>
                <a:effectLst/>
                <a:latin typeface="Segoe UI Light" panose="020B0502040204020203" pitchFamily="34" charset="0"/>
                <a:ea typeface="+mn-ea"/>
                <a:cs typeface="Segoe UI Light" panose="020B0502040204020203" pitchFamily="34" charset="0"/>
              </a:rPr>
              <a:t> Dynamics, RWD,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Smallpeice</a:t>
            </a:r>
            <a:r>
              <a:rPr lang="en-US" sz="600" b="0" i="0" kern="1200">
                <a:solidFill>
                  <a:schemeClr val="bg1"/>
                </a:solidFill>
                <a:effectLst/>
                <a:latin typeface="Segoe UI Light" panose="020B0502040204020203" pitchFamily="34" charset="0"/>
                <a:ea typeface="+mn-ea"/>
                <a:cs typeface="Segoe UI Light" panose="020B0502040204020203" pitchFamily="34" charset="0"/>
              </a:rPr>
              <a:t> Enterprises, Ultra Training, Via Training,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YouTrain</a:t>
            </a:r>
            <a:r>
              <a:rPr lang="en-US" sz="600" b="0" i="0" kern="1200">
                <a:solidFill>
                  <a:schemeClr val="bg1"/>
                </a:solidFill>
                <a:effectLst/>
                <a:latin typeface="Segoe UI Light" panose="020B0502040204020203" pitchFamily="34" charset="0"/>
                <a:ea typeface="+mn-ea"/>
                <a:cs typeface="Segoe UI Light" panose="020B0502040204020203" pitchFamily="34" charset="0"/>
              </a:rPr>
              <a:t>,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EtaPRO</a:t>
            </a:r>
            <a:r>
              <a:rPr lang="en-US" sz="600" b="0" i="0" kern="1200">
                <a:solidFill>
                  <a:schemeClr val="bg1"/>
                </a:solidFill>
                <a:effectLst/>
                <a:latin typeface="Segoe UI Light" panose="020B0502040204020203" pitchFamily="34" charset="0"/>
                <a:ea typeface="+mn-ea"/>
                <a:cs typeface="Segoe UI Light" panose="020B0502040204020203" pitchFamily="34" charset="0"/>
              </a:rPr>
              <a:t>, GPCALCS,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GPiLEARN</a:t>
            </a:r>
            <a:r>
              <a:rPr lang="en-US" sz="600" b="0" i="0" kern="1200">
                <a:solidFill>
                  <a:schemeClr val="bg1"/>
                </a:solidFill>
                <a:effectLst/>
                <a:latin typeface="Segoe UI Light" panose="020B0502040204020203" pitchFamily="34" charset="0"/>
                <a:ea typeface="+mn-ea"/>
                <a:cs typeface="Segoe UI Light" panose="020B0502040204020203" pitchFamily="34" charset="0"/>
              </a:rPr>
              <a:t>,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GPiLEARN</a:t>
            </a:r>
            <a:r>
              <a:rPr lang="en-US" sz="600" b="0" i="0" kern="1200">
                <a:solidFill>
                  <a:schemeClr val="bg1"/>
                </a:solidFill>
                <a:effectLst/>
                <a:latin typeface="Segoe UI Light" panose="020B0502040204020203" pitchFamily="34" charset="0"/>
                <a:ea typeface="+mn-ea"/>
                <a:cs typeface="Segoe UI Light" panose="020B0502040204020203" pitchFamily="34" charset="0"/>
              </a:rPr>
              <a:t>+,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GPSteam</a:t>
            </a:r>
            <a:r>
              <a:rPr lang="en-US" sz="600" b="0" i="0" kern="1200">
                <a:solidFill>
                  <a:schemeClr val="bg1"/>
                </a:solidFill>
                <a:effectLst/>
                <a:latin typeface="Segoe UI Light" panose="020B0502040204020203" pitchFamily="34" charset="0"/>
                <a:ea typeface="+mn-ea"/>
                <a:cs typeface="Segoe UI Light" panose="020B0502040204020203" pitchFamily="34" charset="0"/>
              </a:rPr>
              <a:t>, and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VirtualPlant</a:t>
            </a:r>
            <a:r>
              <a:rPr lang="en-US" sz="600" b="0" i="0" kern="1200">
                <a:solidFill>
                  <a:schemeClr val="bg1"/>
                </a:solidFill>
                <a:effectLst/>
                <a:latin typeface="Segoe UI Light" panose="020B0502040204020203" pitchFamily="34" charset="0"/>
                <a:ea typeface="+mn-ea"/>
                <a:cs typeface="Segoe UI Light" panose="020B0502040204020203" pitchFamily="34" charset="0"/>
              </a:rPr>
              <a:t> are trademarks or registered trademarks of GP Strategies Corporation in the U.S. and other countries. All other trademarks are trademarks or registered trademarks of their respective owners. Proprietary to GP Strategies Corporation</a:t>
            </a:r>
          </a:p>
        </p:txBody>
      </p:sp>
      <p:grpSp>
        <p:nvGrpSpPr>
          <p:cNvPr id="39" name="Group 38"/>
          <p:cNvGrpSpPr/>
          <p:nvPr userDrawn="1"/>
        </p:nvGrpSpPr>
        <p:grpSpPr>
          <a:xfrm>
            <a:off x="471571" y="4226036"/>
            <a:ext cx="8316830" cy="234615"/>
            <a:chOff x="471570" y="4097844"/>
            <a:chExt cx="8316830" cy="234615"/>
          </a:xfrm>
        </p:grpSpPr>
        <p:sp>
          <p:nvSpPr>
            <p:cNvPr id="16" name="Content Placeholder 2"/>
            <p:cNvSpPr txBox="1">
              <a:spLocks/>
            </p:cNvSpPr>
            <p:nvPr userDrawn="1"/>
          </p:nvSpPr>
          <p:spPr>
            <a:xfrm>
              <a:off x="638372" y="4097844"/>
              <a:ext cx="8150028" cy="2346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r>
                <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a:t>
              </a:r>
              <a:r>
                <a:rPr lang="en-US" sz="900" b="0" i="0" err="1">
                  <a:solidFill>
                    <a:schemeClr val="bg1"/>
                  </a:solidFill>
                  <a:latin typeface="Segoe UI Light" panose="020B0502040204020203" pitchFamily="34" charset="0"/>
                  <a:ea typeface="Segoe UI" panose="020B0502040204020203" pitchFamily="34" charset="0"/>
                  <a:cs typeface="Segoe UI Light" panose="020B0502040204020203" pitchFamily="34" charset="0"/>
                </a:rPr>
                <a:t>gpcorp</a:t>
              </a:r>
              <a:r>
                <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 </a:t>
              </a:r>
              <a:r>
                <a:rPr lang="en-US" sz="900" b="0" i="0" err="1">
                  <a:solidFill>
                    <a:schemeClr val="bg1"/>
                  </a:solidFill>
                  <a:latin typeface="Segoe UI Light" panose="020B0502040204020203" pitchFamily="34" charset="0"/>
                  <a:ea typeface="Segoe UI" panose="020B0502040204020203" pitchFamily="34" charset="0"/>
                  <a:cs typeface="Segoe UI Light" panose="020B0502040204020203" pitchFamily="34" charset="0"/>
                </a:rPr>
                <a:t>gpstrategies</a:t>
              </a:r>
              <a:r>
                <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 blog.gpstrategies.com </a:t>
              </a:r>
              <a:r>
                <a:rPr lang="en-US" sz="900" b="0" i="0" err="1">
                  <a:solidFill>
                    <a:schemeClr val="bg1"/>
                  </a:solidFill>
                  <a:latin typeface="Segoe UI Light" panose="020B0502040204020203" pitchFamily="34" charset="0"/>
                  <a:ea typeface="Segoe UI" panose="020B0502040204020203" pitchFamily="34" charset="0"/>
                  <a:cs typeface="Segoe UI Light" panose="020B0502040204020203" pitchFamily="34" charset="0"/>
                </a:rPr>
                <a:t>gp</a:t>
              </a:r>
              <a:r>
                <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-strategies-corporation </a:t>
              </a:r>
              <a:r>
                <a:rPr lang="en-US" sz="900" b="0" i="0" err="1">
                  <a:solidFill>
                    <a:schemeClr val="bg1"/>
                  </a:solidFill>
                  <a:latin typeface="Segoe UI Light" panose="020B0502040204020203" pitchFamily="34" charset="0"/>
                  <a:ea typeface="Segoe UI" panose="020B0502040204020203" pitchFamily="34" charset="0"/>
                  <a:cs typeface="Segoe UI Light" panose="020B0502040204020203" pitchFamily="34" charset="0"/>
                </a:rPr>
                <a:t>GPStrategiesCorp</a:t>
              </a:r>
              <a:r>
                <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 info@gpstrategies.com</a:t>
              </a:r>
            </a:p>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endPar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endParaRPr>
            </a:p>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endPar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endParaRPr>
            </a:p>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r>
                <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 </a:t>
              </a:r>
            </a:p>
            <a:p>
              <a:pPr marL="0" indent="0">
                <a:buNone/>
              </a:pPr>
              <a:endPar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1570" y="4106961"/>
              <a:ext cx="212578" cy="213807"/>
            </a:xfrm>
            <a:prstGeom prst="rect">
              <a:avLst/>
            </a:prstGeom>
          </p:spPr>
        </p:pic>
        <p:pic>
          <p:nvPicPr>
            <p:cNvPr id="12" name="Picture 1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38284" y="4115192"/>
              <a:ext cx="212578" cy="213807"/>
            </a:xfrm>
            <a:prstGeom prst="rect">
              <a:avLst/>
            </a:prstGeom>
          </p:spPr>
        </p:pic>
        <p:pic>
          <p:nvPicPr>
            <p:cNvPr id="28" name="Picture 2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498445" y="4104246"/>
              <a:ext cx="212578" cy="213807"/>
            </a:xfrm>
            <a:prstGeom prst="rect">
              <a:avLst/>
            </a:prstGeom>
          </p:spPr>
        </p:pic>
        <p:pic>
          <p:nvPicPr>
            <p:cNvPr id="31" name="Picture 3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979214" y="4104597"/>
              <a:ext cx="212578" cy="213807"/>
            </a:xfrm>
            <a:prstGeom prst="rect">
              <a:avLst/>
            </a:prstGeom>
          </p:spPr>
        </p:pic>
        <p:pic>
          <p:nvPicPr>
            <p:cNvPr id="32" name="Picture 3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247396" y="4104044"/>
              <a:ext cx="212578" cy="213807"/>
            </a:xfrm>
            <a:prstGeom prst="rect">
              <a:avLst/>
            </a:prstGeom>
          </p:spPr>
        </p:pic>
        <p:pic>
          <p:nvPicPr>
            <p:cNvPr id="33" name="Picture 32"/>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669235" y="4099233"/>
              <a:ext cx="390750" cy="213807"/>
            </a:xfrm>
            <a:prstGeom prst="rect">
              <a:avLst/>
            </a:prstGeom>
          </p:spPr>
        </p:pic>
      </p:grpSp>
      <p:sp>
        <p:nvSpPr>
          <p:cNvPr id="41" name="Rectangle 40"/>
          <p:cNvSpPr/>
          <p:nvPr userDrawn="1"/>
        </p:nvSpPr>
        <p:spPr>
          <a:xfrm>
            <a:off x="3334043" y="2080692"/>
            <a:ext cx="5822943" cy="1159390"/>
          </a:xfrm>
          <a:prstGeom prst="rect">
            <a:avLst/>
          </a:prstGeom>
          <a:solidFill>
            <a:srgbClr val="1A1B1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Segoe UI Light" panose="020B0502040204020203" pitchFamily="34" charset="0"/>
            </a:endParaRPr>
          </a:p>
        </p:txBody>
      </p:sp>
      <p:sp>
        <p:nvSpPr>
          <p:cNvPr id="44" name="Text Placeholder 43"/>
          <p:cNvSpPr>
            <a:spLocks noGrp="1"/>
          </p:cNvSpPr>
          <p:nvPr>
            <p:ph type="body" sz="quarter" idx="13"/>
          </p:nvPr>
        </p:nvSpPr>
        <p:spPr>
          <a:xfrm>
            <a:off x="3682470" y="2164633"/>
            <a:ext cx="2736614" cy="1050896"/>
          </a:xfrm>
          <a:prstGeom prst="rect">
            <a:avLst/>
          </a:prstGeom>
        </p:spPr>
        <p:txBody>
          <a:bodyPr lIns="0" tIns="0" rIns="0" bIns="0"/>
          <a:lstStyle>
            <a:lvl1pPr marL="0" indent="0">
              <a:spcBef>
                <a:spcPts val="0"/>
              </a:spcBef>
              <a:buFontTx/>
              <a:buNone/>
              <a:defRPr sz="1400">
                <a:solidFill>
                  <a:schemeClr val="bg1"/>
                </a:solidFill>
              </a:defRPr>
            </a:lvl1pPr>
            <a:lvl2pPr marL="0" indent="0">
              <a:spcBef>
                <a:spcPts val="0"/>
              </a:spcBef>
              <a:buFontTx/>
              <a:buNone/>
              <a:defRPr sz="1400">
                <a:solidFill>
                  <a:schemeClr val="bg1"/>
                </a:solidFill>
              </a:defRPr>
            </a:lvl2pPr>
            <a:lvl3pPr marL="0" indent="0">
              <a:spcBef>
                <a:spcPts val="0"/>
              </a:spcBef>
              <a:buFontTx/>
              <a:buNone/>
              <a:defRPr sz="1400">
                <a:solidFill>
                  <a:schemeClr val="bg1"/>
                </a:solidFill>
              </a:defRPr>
            </a:lvl3pPr>
            <a:lvl4pPr marL="1371566" indent="0">
              <a:buFontTx/>
              <a:buNone/>
              <a:defRPr sz="1400"/>
            </a:lvl4pPr>
            <a:lvl5pPr marL="1828754" indent="0">
              <a:buFontTx/>
              <a:buNone/>
              <a:defRPr sz="1400"/>
            </a:lvl5pPr>
          </a:lstStyle>
          <a:p>
            <a:pPr lvl="0"/>
            <a:r>
              <a:rPr lang="en-US" dirty="0"/>
              <a:t>Edit Master text styles</a:t>
            </a:r>
          </a:p>
          <a:p>
            <a:pPr lvl="1"/>
            <a:r>
              <a:rPr lang="en-US" dirty="0"/>
              <a:t>Second level</a:t>
            </a:r>
          </a:p>
          <a:p>
            <a:pPr lvl="2"/>
            <a:r>
              <a:rPr lang="en-US" dirty="0"/>
              <a:t>Third level</a:t>
            </a:r>
          </a:p>
          <a:p>
            <a:pPr lvl="2"/>
            <a:r>
              <a:rPr lang="en-US" dirty="0"/>
              <a:t>Fourth level</a:t>
            </a:r>
          </a:p>
        </p:txBody>
      </p:sp>
      <p:sp>
        <p:nvSpPr>
          <p:cNvPr id="46" name="Text Placeholder 43"/>
          <p:cNvSpPr>
            <a:spLocks noGrp="1"/>
          </p:cNvSpPr>
          <p:nvPr>
            <p:ph type="body" sz="quarter" idx="14"/>
          </p:nvPr>
        </p:nvSpPr>
        <p:spPr>
          <a:xfrm>
            <a:off x="6425719" y="2155141"/>
            <a:ext cx="2362682" cy="1050896"/>
          </a:xfrm>
          <a:prstGeom prst="rect">
            <a:avLst/>
          </a:prstGeom>
        </p:spPr>
        <p:txBody>
          <a:bodyPr lIns="0" tIns="0" rIns="0" bIns="0"/>
          <a:lstStyle>
            <a:lvl1pPr marL="0" indent="0">
              <a:spcBef>
                <a:spcPts val="0"/>
              </a:spcBef>
              <a:buFontTx/>
              <a:buNone/>
              <a:defRPr sz="1400">
                <a:solidFill>
                  <a:schemeClr val="bg1"/>
                </a:solidFill>
              </a:defRPr>
            </a:lvl1pPr>
            <a:lvl2pPr marL="0" indent="0">
              <a:spcBef>
                <a:spcPts val="0"/>
              </a:spcBef>
              <a:buFontTx/>
              <a:buNone/>
              <a:defRPr sz="1400">
                <a:solidFill>
                  <a:schemeClr val="bg1"/>
                </a:solidFill>
              </a:defRPr>
            </a:lvl2pPr>
            <a:lvl3pPr marL="0" indent="0">
              <a:spcBef>
                <a:spcPts val="0"/>
              </a:spcBef>
              <a:buFontTx/>
              <a:buNone/>
              <a:defRPr sz="1400">
                <a:solidFill>
                  <a:schemeClr val="bg1"/>
                </a:solidFill>
              </a:defRPr>
            </a:lvl3pPr>
            <a:lvl4pPr marL="1371566" indent="0">
              <a:buFontTx/>
              <a:buNone/>
              <a:defRPr sz="1400"/>
            </a:lvl4pPr>
            <a:lvl5pPr marL="1828754" indent="0">
              <a:buFontTx/>
              <a:buNone/>
              <a:defRPr sz="1400"/>
            </a:lvl5pPr>
          </a:lstStyle>
          <a:p>
            <a:pPr lvl="0"/>
            <a:r>
              <a:rPr lang="en-US" dirty="0"/>
              <a:t>Edit Master text styles</a:t>
            </a:r>
          </a:p>
          <a:p>
            <a:pPr lvl="1"/>
            <a:r>
              <a:rPr lang="en-US" dirty="0"/>
              <a:t>Second level</a:t>
            </a:r>
          </a:p>
          <a:p>
            <a:pPr lvl="2"/>
            <a:r>
              <a:rPr lang="en-US" dirty="0"/>
              <a:t>Third level</a:t>
            </a:r>
          </a:p>
          <a:p>
            <a:pPr lvl="2"/>
            <a:r>
              <a:rPr lang="en-US" dirty="0"/>
              <a:t>Fourth level</a:t>
            </a:r>
          </a:p>
        </p:txBody>
      </p:sp>
      <p:sp>
        <p:nvSpPr>
          <p:cNvPr id="42" name="TextBox 41">
            <a:extLst>
              <a:ext uri="{FF2B5EF4-FFF2-40B4-BE49-F238E27FC236}">
                <a16:creationId xmlns:a16="http://schemas.microsoft.com/office/drawing/2014/main" id="{48D2B383-9B16-2546-A720-972831E88F79}"/>
              </a:ext>
            </a:extLst>
          </p:cNvPr>
          <p:cNvSpPr txBox="1"/>
          <p:nvPr userDrawn="1"/>
        </p:nvSpPr>
        <p:spPr>
          <a:xfrm>
            <a:off x="3120065" y="811564"/>
            <a:ext cx="5817705" cy="746358"/>
          </a:xfrm>
          <a:prstGeom prst="rect">
            <a:avLst/>
          </a:prstGeom>
          <a:noFill/>
        </p:spPr>
        <p:txBody>
          <a:bodyPr wrap="square" rtlCol="0">
            <a:spAutoFit/>
          </a:bodyPr>
          <a:lstStyle/>
          <a:p>
            <a:pPr>
              <a:lnSpc>
                <a:spcPts val="1700"/>
              </a:lnSpc>
            </a:pPr>
            <a:r>
              <a:rPr lang="en-US" sz="16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We’re at our best when helping our clients achieve their best.</a:t>
            </a:r>
          </a:p>
          <a:p>
            <a:pPr>
              <a:lnSpc>
                <a:spcPts val="1700"/>
              </a:lnSpc>
            </a:pPr>
            <a:endParaRPr lang="en-US" sz="1600" b="0" i="0">
              <a:solidFill>
                <a:schemeClr val="bg1"/>
              </a:solidFill>
              <a:latin typeface="Segoe UI Light" panose="020B0502040204020203" pitchFamily="34" charset="0"/>
              <a:ea typeface="Segoe UI" panose="020B0502040204020203" pitchFamily="34" charset="0"/>
              <a:cs typeface="Segoe UI Light" panose="020B0502040204020203" pitchFamily="34" charset="0"/>
            </a:endParaRPr>
          </a:p>
          <a:p>
            <a:pPr>
              <a:lnSpc>
                <a:spcPts val="1700"/>
              </a:lnSpc>
            </a:pPr>
            <a:r>
              <a:rPr lang="en-US" sz="16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Making a meaningful impact on the world together.</a:t>
            </a:r>
          </a:p>
        </p:txBody>
      </p:sp>
      <p:cxnSp>
        <p:nvCxnSpPr>
          <p:cNvPr id="43" name="Straight Connector 42">
            <a:extLst>
              <a:ext uri="{FF2B5EF4-FFF2-40B4-BE49-F238E27FC236}">
                <a16:creationId xmlns:a16="http://schemas.microsoft.com/office/drawing/2014/main" id="{248C6C31-A3A2-0448-927C-0256DD74B2EC}"/>
              </a:ext>
            </a:extLst>
          </p:cNvPr>
          <p:cNvCxnSpPr>
            <a:cxnSpLocks/>
          </p:cNvCxnSpPr>
          <p:nvPr userDrawn="1"/>
        </p:nvCxnSpPr>
        <p:spPr>
          <a:xfrm>
            <a:off x="3169761" y="1157480"/>
            <a:ext cx="544230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E01C3CEE-83D2-FE4C-B092-0C95D2F96CEB}"/>
              </a:ext>
            </a:extLst>
          </p:cNvPr>
          <p:cNvSpPr txBox="1"/>
          <p:nvPr userDrawn="1"/>
        </p:nvSpPr>
        <p:spPr>
          <a:xfrm>
            <a:off x="1072912" y="1517830"/>
            <a:ext cx="1723067" cy="369332"/>
          </a:xfrm>
          <a:prstGeom prst="rect">
            <a:avLst/>
          </a:prstGeom>
          <a:noFill/>
        </p:spPr>
        <p:txBody>
          <a:bodyPr wrap="square" lIns="67500" tIns="0" rIns="67500" bIns="0" rtlCol="0">
            <a:spAutoFit/>
          </a:bodyPr>
          <a:lstStyle/>
          <a:p>
            <a:pPr algn="r"/>
            <a:r>
              <a:rPr lang="en-US" sz="12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gpstrategies.com</a:t>
            </a:r>
          </a:p>
          <a:p>
            <a:pPr algn="r"/>
            <a:endParaRPr lang="en-US" sz="1200" b="0" i="0">
              <a:latin typeface="Segoe UI Light" panose="020B0502040204020203" pitchFamily="34" charset="0"/>
            </a:endParaRPr>
          </a:p>
        </p:txBody>
      </p:sp>
      <p:grpSp>
        <p:nvGrpSpPr>
          <p:cNvPr id="2" name="Group 1">
            <a:extLst>
              <a:ext uri="{FF2B5EF4-FFF2-40B4-BE49-F238E27FC236}">
                <a16:creationId xmlns:a16="http://schemas.microsoft.com/office/drawing/2014/main" id="{89B7AB02-700A-AE4B-A1D9-525D023655B0}"/>
              </a:ext>
            </a:extLst>
          </p:cNvPr>
          <p:cNvGrpSpPr/>
          <p:nvPr userDrawn="1"/>
        </p:nvGrpSpPr>
        <p:grpSpPr>
          <a:xfrm>
            <a:off x="596" y="782212"/>
            <a:ext cx="3019797" cy="741446"/>
            <a:chOff x="795" y="1042949"/>
            <a:chExt cx="4026396" cy="988595"/>
          </a:xfrm>
        </p:grpSpPr>
        <p:sp>
          <p:nvSpPr>
            <p:cNvPr id="47" name="Rectangle 46">
              <a:extLst>
                <a:ext uri="{FF2B5EF4-FFF2-40B4-BE49-F238E27FC236}">
                  <a16:creationId xmlns:a16="http://schemas.microsoft.com/office/drawing/2014/main" id="{64DFF209-AB41-2F49-B1C7-80F05290CBDF}"/>
                </a:ext>
              </a:extLst>
            </p:cNvPr>
            <p:cNvSpPr/>
            <p:nvPr userDrawn="1"/>
          </p:nvSpPr>
          <p:spPr>
            <a:xfrm>
              <a:off x="795" y="1042949"/>
              <a:ext cx="4026396" cy="988595"/>
            </a:xfrm>
            <a:prstGeom prst="rect">
              <a:avLst/>
            </a:prstGeom>
            <a:solidFill>
              <a:schemeClr val="bg1"/>
            </a:solidFill>
            <a:ln>
              <a:noFill/>
            </a:ln>
            <a:effectLst>
              <a:outerShdw blurRad="635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Segoe UI Regular" charset="0"/>
              </a:endParaRPr>
            </a:p>
          </p:txBody>
        </p:sp>
        <p:pic>
          <p:nvPicPr>
            <p:cNvPr id="48" name="Picture 47">
              <a:extLst>
                <a:ext uri="{FF2B5EF4-FFF2-40B4-BE49-F238E27FC236}">
                  <a16:creationId xmlns:a16="http://schemas.microsoft.com/office/drawing/2014/main" id="{EBC38E4F-70F3-D44D-8101-7BDECD9B63D1}"/>
                </a:ext>
              </a:extLst>
            </p:cNvPr>
            <p:cNvPicPr>
              <a:picLocks noChangeAspect="1"/>
            </p:cNvPicPr>
            <p:nvPr userDrawn="1"/>
          </p:nvPicPr>
          <p:blipFill>
            <a:blip r:embed="rId11"/>
            <a:stretch>
              <a:fillRect/>
            </a:stretch>
          </p:blipFill>
          <p:spPr>
            <a:xfrm>
              <a:off x="1266092" y="1165857"/>
              <a:ext cx="2461880" cy="751353"/>
            </a:xfrm>
            <a:prstGeom prst="rect">
              <a:avLst/>
            </a:prstGeom>
          </p:spPr>
        </p:pic>
      </p:grpSp>
    </p:spTree>
    <p:extLst>
      <p:ext uri="{BB962C8B-B14F-4D97-AF65-F5344CB8AC3E}">
        <p14:creationId xmlns:p14="http://schemas.microsoft.com/office/powerpoint/2010/main" val="339115964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losing Slide  Presenters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 y="-4762"/>
            <a:ext cx="9150351" cy="5148262"/>
          </a:xfrm>
          <a:prstGeom prst="rect">
            <a:avLst/>
          </a:prstGeom>
        </p:spPr>
      </p:pic>
      <p:sp>
        <p:nvSpPr>
          <p:cNvPr id="34" name="Rectangle 33"/>
          <p:cNvSpPr/>
          <p:nvPr userDrawn="1"/>
        </p:nvSpPr>
        <p:spPr>
          <a:xfrm>
            <a:off x="1" y="-7315"/>
            <a:ext cx="9150351" cy="5150815"/>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Segoe UI Light" panose="020B0502040204020203" pitchFamily="34" charset="0"/>
            </a:endParaRPr>
          </a:p>
        </p:txBody>
      </p:sp>
      <p:pic>
        <p:nvPicPr>
          <p:cNvPr id="30" name="Picture 29"/>
          <p:cNvPicPr>
            <a:picLocks noChangeAspect="1"/>
          </p:cNvPicPr>
          <p:nvPr userDrawn="1"/>
        </p:nvPicPr>
        <p:blipFill rotWithShape="1">
          <a:blip r:embed="rId3"/>
          <a:srcRect t="1" b="12421"/>
          <a:stretch/>
        </p:blipFill>
        <p:spPr>
          <a:xfrm>
            <a:off x="-2584" y="2571751"/>
            <a:ext cx="9159570" cy="2581275"/>
          </a:xfrm>
          <a:prstGeom prst="rect">
            <a:avLst/>
          </a:prstGeom>
        </p:spPr>
      </p:pic>
      <p:sp>
        <p:nvSpPr>
          <p:cNvPr id="15" name="Title 1"/>
          <p:cNvSpPr txBox="1">
            <a:spLocks/>
          </p:cNvSpPr>
          <p:nvPr/>
        </p:nvSpPr>
        <p:spPr>
          <a:xfrm>
            <a:off x="2535445" y="3919476"/>
            <a:ext cx="4083035" cy="276999"/>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sz="12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We’re social, chat with us!</a:t>
            </a:r>
            <a:endParaRPr lang="en-US" sz="1400" b="0" i="0">
              <a:solidFill>
                <a:schemeClr val="bg1"/>
              </a:solidFill>
              <a:latin typeface="Segoe UI Light" panose="020B0502040204020203" pitchFamily="34" charset="0"/>
              <a:ea typeface="Segoe UI" panose="020B0502040204020203" pitchFamily="34" charset="0"/>
              <a:cs typeface="Segoe UI Light" panose="020B0502040204020203" pitchFamily="34" charset="0"/>
            </a:endParaRPr>
          </a:p>
        </p:txBody>
      </p:sp>
      <p:sp>
        <p:nvSpPr>
          <p:cNvPr id="14" name="Content Placeholder 2"/>
          <p:cNvSpPr txBox="1">
            <a:spLocks/>
          </p:cNvSpPr>
          <p:nvPr/>
        </p:nvSpPr>
        <p:spPr>
          <a:xfrm>
            <a:off x="5767471" y="3954335"/>
            <a:ext cx="1582897" cy="2346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050" b="0" i="0">
              <a:solidFill>
                <a:schemeClr val="bg1"/>
              </a:solidFill>
              <a:latin typeface="Segoe UI Light" panose="020B0502040204020203" pitchFamily="34" charset="0"/>
              <a:ea typeface="Segoe UI" panose="020B0502040204020203" pitchFamily="34" charset="0"/>
              <a:cs typeface="Segoe UI Light" panose="020B0502040204020203" pitchFamily="34" charset="0"/>
            </a:endParaRPr>
          </a:p>
        </p:txBody>
      </p:sp>
      <p:sp>
        <p:nvSpPr>
          <p:cNvPr id="17" name="Content Placeholder 2"/>
          <p:cNvSpPr txBox="1">
            <a:spLocks/>
          </p:cNvSpPr>
          <p:nvPr/>
        </p:nvSpPr>
        <p:spPr>
          <a:xfrm>
            <a:off x="4008422" y="3555046"/>
            <a:ext cx="1087872" cy="2346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050" b="0" i="0">
              <a:solidFill>
                <a:schemeClr val="bg1"/>
              </a:solidFill>
              <a:latin typeface="Segoe UI Light" panose="020B0502040204020203" pitchFamily="34" charset="0"/>
              <a:ea typeface="Segoe UI" panose="020B0502040204020203" pitchFamily="34" charset="0"/>
              <a:cs typeface="Segoe UI Light" panose="020B0502040204020203" pitchFamily="34" charset="0"/>
            </a:endParaRPr>
          </a:p>
        </p:txBody>
      </p:sp>
      <p:sp>
        <p:nvSpPr>
          <p:cNvPr id="23" name="Content Placeholder 2"/>
          <p:cNvSpPr txBox="1">
            <a:spLocks/>
          </p:cNvSpPr>
          <p:nvPr/>
        </p:nvSpPr>
        <p:spPr>
          <a:xfrm>
            <a:off x="1989592" y="3972554"/>
            <a:ext cx="1841219" cy="2346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050" b="0" i="0">
              <a:solidFill>
                <a:schemeClr val="bg1"/>
              </a:solidFill>
              <a:latin typeface="Segoe UI Light" panose="020B0502040204020203" pitchFamily="34" charset="0"/>
              <a:ea typeface="Segoe UI" panose="020B0502040204020203" pitchFamily="34" charset="0"/>
              <a:cs typeface="Segoe UI Light" panose="020B0502040204020203" pitchFamily="34" charset="0"/>
            </a:endParaRPr>
          </a:p>
        </p:txBody>
      </p:sp>
      <p:sp>
        <p:nvSpPr>
          <p:cNvPr id="24" name="Content Placeholder 2"/>
          <p:cNvSpPr txBox="1">
            <a:spLocks/>
          </p:cNvSpPr>
          <p:nvPr/>
        </p:nvSpPr>
        <p:spPr>
          <a:xfrm>
            <a:off x="4008422" y="3949166"/>
            <a:ext cx="1296558" cy="2346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050" b="0" i="0">
              <a:solidFill>
                <a:schemeClr val="bg1"/>
              </a:solidFill>
              <a:latin typeface="Segoe UI Light" panose="020B0502040204020203" pitchFamily="34" charset="0"/>
              <a:ea typeface="Segoe UI" panose="020B0502040204020203" pitchFamily="34" charset="0"/>
              <a:cs typeface="Segoe UI Light" panose="020B0502040204020203" pitchFamily="34" charset="0"/>
            </a:endParaRPr>
          </a:p>
        </p:txBody>
      </p:sp>
      <p:sp>
        <p:nvSpPr>
          <p:cNvPr id="29" name="TextBox 28"/>
          <p:cNvSpPr txBox="1"/>
          <p:nvPr userDrawn="1"/>
        </p:nvSpPr>
        <p:spPr>
          <a:xfrm>
            <a:off x="374651" y="4520882"/>
            <a:ext cx="8413750" cy="461665"/>
          </a:xfrm>
          <a:prstGeom prst="rect">
            <a:avLst/>
          </a:prstGeom>
          <a:noFill/>
        </p:spPr>
        <p:txBody>
          <a:bodyPr wrap="square" rtlCol="0">
            <a:spAutoFit/>
          </a:bodyPr>
          <a:lstStyle/>
          <a:p>
            <a:pPr algn="just"/>
            <a:r>
              <a:rPr lang="en-US" sz="600" b="0" i="0" kern="1200">
                <a:solidFill>
                  <a:schemeClr val="bg1"/>
                </a:solidFill>
                <a:effectLst/>
                <a:latin typeface="Segoe UI Light" panose="020B0502040204020203" pitchFamily="34" charset="0"/>
                <a:ea typeface="+mn-ea"/>
                <a:cs typeface="Segoe UI Light" panose="020B0502040204020203" pitchFamily="34" charset="0"/>
              </a:rPr>
              <a:t>© 2018 GP Strategies Corporation. All rights reserved. GP Strategies, GP Strategies and logo design, Academy of Training,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Asentus</a:t>
            </a:r>
            <a:r>
              <a:rPr lang="en-US" sz="600" b="0" i="0" kern="1200">
                <a:solidFill>
                  <a:schemeClr val="bg1"/>
                </a:solidFill>
                <a:effectLst/>
                <a:latin typeface="Segoe UI Light" panose="020B0502040204020203" pitchFamily="34" charset="0"/>
                <a:ea typeface="+mn-ea"/>
                <a:cs typeface="Segoe UI Light" panose="020B0502040204020203" pitchFamily="34" charset="0"/>
              </a:rPr>
              <a:t>, B2B Engage, Bath Consultancy Group,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Beneast</a:t>
            </a:r>
            <a:r>
              <a:rPr lang="en-US" sz="600" b="0" i="0" kern="1200">
                <a:solidFill>
                  <a:schemeClr val="bg1"/>
                </a:solidFill>
                <a:effectLst/>
                <a:latin typeface="Segoe UI Light" panose="020B0502040204020203" pitchFamily="34" charset="0"/>
                <a:ea typeface="+mn-ea"/>
                <a:cs typeface="Segoe UI Light" panose="020B0502040204020203" pitchFamily="34" charset="0"/>
              </a:rPr>
              <a:t> Training,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BlessingWhite</a:t>
            </a:r>
            <a:r>
              <a:rPr lang="en-US" sz="600" b="0" i="0" kern="1200">
                <a:solidFill>
                  <a:schemeClr val="bg1"/>
                </a:solidFill>
                <a:effectLst/>
                <a:latin typeface="Segoe UI Light" panose="020B0502040204020203" pitchFamily="34" charset="0"/>
                <a:ea typeface="+mn-ea"/>
                <a:cs typeface="Segoe UI Light" panose="020B0502040204020203" pitchFamily="34" charset="0"/>
              </a:rPr>
              <a:t>, CLS Performance Solutions, Clutterbuck</a:t>
            </a:r>
            <a:r>
              <a:rPr lang="en-US" sz="600" b="0" i="0" kern="1200" baseline="0">
                <a:solidFill>
                  <a:schemeClr val="bg1"/>
                </a:solidFill>
                <a:effectLst/>
                <a:latin typeface="Segoe UI Light" panose="020B0502040204020203" pitchFamily="34" charset="0"/>
                <a:ea typeface="+mn-ea"/>
                <a:cs typeface="Segoe UI Light" panose="020B0502040204020203" pitchFamily="34" charset="0"/>
              </a:rPr>
              <a:t> </a:t>
            </a:r>
            <a:r>
              <a:rPr lang="en-US" sz="600" b="0" i="0" kern="1200">
                <a:solidFill>
                  <a:schemeClr val="bg1"/>
                </a:solidFill>
                <a:effectLst/>
                <a:latin typeface="Segoe UI Light" panose="020B0502040204020203" pitchFamily="34" charset="0"/>
                <a:ea typeface="+mn-ea"/>
                <a:cs typeface="Segoe UI Light" panose="020B0502040204020203" pitchFamily="34" charset="0"/>
              </a:rPr>
              <a:t>Associates, Communication</a:t>
            </a:r>
            <a:r>
              <a:rPr lang="en-US" sz="600" b="0" i="0" kern="1200" baseline="0">
                <a:solidFill>
                  <a:schemeClr val="bg1"/>
                </a:solidFill>
                <a:effectLst/>
                <a:latin typeface="Segoe UI Light" panose="020B0502040204020203" pitchFamily="34" charset="0"/>
                <a:ea typeface="+mn-ea"/>
                <a:cs typeface="Segoe UI Light" panose="020B0502040204020203" pitchFamily="34" charset="0"/>
              </a:rPr>
              <a:t> </a:t>
            </a:r>
            <a:r>
              <a:rPr lang="en-US" sz="600" b="0" i="0" kern="1200">
                <a:solidFill>
                  <a:schemeClr val="bg1"/>
                </a:solidFill>
                <a:effectLst/>
                <a:latin typeface="Segoe UI Light" panose="020B0502040204020203" pitchFamily="34" charset="0"/>
                <a:ea typeface="+mn-ea"/>
                <a:cs typeface="Segoe UI Light" panose="020B0502040204020203" pitchFamily="34" charset="0"/>
              </a:rPr>
              <a:t>Consulting, Effective-People,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Emantras</a:t>
            </a:r>
            <a:r>
              <a:rPr lang="en-US" sz="600" b="0" i="0" kern="1200">
                <a:solidFill>
                  <a:schemeClr val="bg1"/>
                </a:solidFill>
                <a:effectLst/>
                <a:latin typeface="Segoe UI Light" panose="020B0502040204020203" pitchFamily="34" charset="0"/>
                <a:ea typeface="+mn-ea"/>
                <a:cs typeface="Segoe UI Light" panose="020B0502040204020203" pitchFamily="34" charset="0"/>
              </a:rPr>
              <a:t>, Future Perfect, GP Sandy, Hula Partners, IC Axon, Information Horizons,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Jencal</a:t>
            </a:r>
            <a:r>
              <a:rPr lang="en-US" sz="600" b="0" i="0" kern="1200">
                <a:solidFill>
                  <a:schemeClr val="bg1"/>
                </a:solidFill>
                <a:effectLst/>
                <a:latin typeface="Segoe UI Light" panose="020B0502040204020203" pitchFamily="34" charset="0"/>
                <a:ea typeface="+mn-ea"/>
                <a:cs typeface="Segoe UI Light" panose="020B0502040204020203" pitchFamily="34" charset="0"/>
              </a:rPr>
              <a:t> Training,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Lorien</a:t>
            </a:r>
            <a:r>
              <a:rPr lang="en-US" sz="600" b="0" i="0" kern="1200">
                <a:solidFill>
                  <a:schemeClr val="bg1"/>
                </a:solidFill>
                <a:effectLst/>
                <a:latin typeface="Segoe UI Light" panose="020B0502040204020203" pitchFamily="34" charset="0"/>
                <a:ea typeface="+mn-ea"/>
                <a:cs typeface="Segoe UI Light" panose="020B0502040204020203" pitchFamily="34" charset="0"/>
              </a:rPr>
              <a:t> Engineering Solutions,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Marton</a:t>
            </a:r>
            <a:r>
              <a:rPr lang="en-US" sz="600" b="0" i="0" kern="1200">
                <a:solidFill>
                  <a:schemeClr val="bg1"/>
                </a:solidFill>
                <a:effectLst/>
                <a:latin typeface="Segoe UI Light" panose="020B0502040204020203" pitchFamily="34" charset="0"/>
                <a:ea typeface="+mn-ea"/>
                <a:cs typeface="Segoe UI Light" panose="020B0502040204020203" pitchFamily="34" charset="0"/>
              </a:rPr>
              <a:t> House, Maverick Solutions, McKinney Rogers,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Milsom</a:t>
            </a:r>
            <a:r>
              <a:rPr lang="en-US" sz="600" b="0" i="0" kern="1200">
                <a:solidFill>
                  <a:schemeClr val="bg1"/>
                </a:solidFill>
                <a:effectLst/>
                <a:latin typeface="Segoe UI Light" panose="020B0502040204020203" pitchFamily="34" charset="0"/>
                <a:ea typeface="+mn-ea"/>
                <a:cs typeface="Segoe UI Light" panose="020B0502040204020203" pitchFamily="34" charset="0"/>
              </a:rPr>
              <a:t>, Option Six, PCS,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PerformTech</a:t>
            </a:r>
            <a:r>
              <a:rPr lang="en-US" sz="600" b="0" i="0" kern="1200">
                <a:solidFill>
                  <a:schemeClr val="bg1"/>
                </a:solidFill>
                <a:effectLst/>
                <a:latin typeface="Segoe UI Light" panose="020B0502040204020203" pitchFamily="34" charset="0"/>
                <a:ea typeface="+mn-ea"/>
                <a:cs typeface="Segoe UI Light" panose="020B0502040204020203" pitchFamily="34" charset="0"/>
              </a:rPr>
              <a:t>, PMC, Prospero Learning Solutions,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Rovsing</a:t>
            </a:r>
            <a:r>
              <a:rPr lang="en-US" sz="600" b="0" i="0" kern="1200">
                <a:solidFill>
                  <a:schemeClr val="bg1"/>
                </a:solidFill>
                <a:effectLst/>
                <a:latin typeface="Segoe UI Light" panose="020B0502040204020203" pitchFamily="34" charset="0"/>
                <a:ea typeface="+mn-ea"/>
                <a:cs typeface="Segoe UI Light" panose="020B0502040204020203" pitchFamily="34" charset="0"/>
              </a:rPr>
              <a:t> Dynamics, RWD,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Smallpeice</a:t>
            </a:r>
            <a:r>
              <a:rPr lang="en-US" sz="600" b="0" i="0" kern="1200">
                <a:solidFill>
                  <a:schemeClr val="bg1"/>
                </a:solidFill>
                <a:effectLst/>
                <a:latin typeface="Segoe UI Light" panose="020B0502040204020203" pitchFamily="34" charset="0"/>
                <a:ea typeface="+mn-ea"/>
                <a:cs typeface="Segoe UI Light" panose="020B0502040204020203" pitchFamily="34" charset="0"/>
              </a:rPr>
              <a:t> Enterprises, Ultra Training, Via Training,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YouTrain</a:t>
            </a:r>
            <a:r>
              <a:rPr lang="en-US" sz="600" b="0" i="0" kern="1200">
                <a:solidFill>
                  <a:schemeClr val="bg1"/>
                </a:solidFill>
                <a:effectLst/>
                <a:latin typeface="Segoe UI Light" panose="020B0502040204020203" pitchFamily="34" charset="0"/>
                <a:ea typeface="+mn-ea"/>
                <a:cs typeface="Segoe UI Light" panose="020B0502040204020203" pitchFamily="34" charset="0"/>
              </a:rPr>
              <a:t>,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EtaPRO</a:t>
            </a:r>
            <a:r>
              <a:rPr lang="en-US" sz="600" b="0" i="0" kern="1200">
                <a:solidFill>
                  <a:schemeClr val="bg1"/>
                </a:solidFill>
                <a:effectLst/>
                <a:latin typeface="Segoe UI Light" panose="020B0502040204020203" pitchFamily="34" charset="0"/>
                <a:ea typeface="+mn-ea"/>
                <a:cs typeface="Segoe UI Light" panose="020B0502040204020203" pitchFamily="34" charset="0"/>
              </a:rPr>
              <a:t>, GPCALCS,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GPiLEARN</a:t>
            </a:r>
            <a:r>
              <a:rPr lang="en-US" sz="600" b="0" i="0" kern="1200">
                <a:solidFill>
                  <a:schemeClr val="bg1"/>
                </a:solidFill>
                <a:effectLst/>
                <a:latin typeface="Segoe UI Light" panose="020B0502040204020203" pitchFamily="34" charset="0"/>
                <a:ea typeface="+mn-ea"/>
                <a:cs typeface="Segoe UI Light" panose="020B0502040204020203" pitchFamily="34" charset="0"/>
              </a:rPr>
              <a:t>,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GPiLEARN</a:t>
            </a:r>
            <a:r>
              <a:rPr lang="en-US" sz="600" b="0" i="0" kern="1200">
                <a:solidFill>
                  <a:schemeClr val="bg1"/>
                </a:solidFill>
                <a:effectLst/>
                <a:latin typeface="Segoe UI Light" panose="020B0502040204020203" pitchFamily="34" charset="0"/>
                <a:ea typeface="+mn-ea"/>
                <a:cs typeface="Segoe UI Light" panose="020B0502040204020203" pitchFamily="34" charset="0"/>
              </a:rPr>
              <a:t>+,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GPSteam</a:t>
            </a:r>
            <a:r>
              <a:rPr lang="en-US" sz="600" b="0" i="0" kern="1200">
                <a:solidFill>
                  <a:schemeClr val="bg1"/>
                </a:solidFill>
                <a:effectLst/>
                <a:latin typeface="Segoe UI Light" panose="020B0502040204020203" pitchFamily="34" charset="0"/>
                <a:ea typeface="+mn-ea"/>
                <a:cs typeface="Segoe UI Light" panose="020B0502040204020203" pitchFamily="34" charset="0"/>
              </a:rPr>
              <a:t>, and </a:t>
            </a:r>
            <a:r>
              <a:rPr lang="en-US" sz="600" b="0" i="0" kern="1200" err="1">
                <a:solidFill>
                  <a:schemeClr val="bg1"/>
                </a:solidFill>
                <a:effectLst/>
                <a:latin typeface="Segoe UI Light" panose="020B0502040204020203" pitchFamily="34" charset="0"/>
                <a:ea typeface="+mn-ea"/>
                <a:cs typeface="Segoe UI Light" panose="020B0502040204020203" pitchFamily="34" charset="0"/>
              </a:rPr>
              <a:t>VirtualPlant</a:t>
            </a:r>
            <a:r>
              <a:rPr lang="en-US" sz="600" b="0" i="0" kern="1200">
                <a:solidFill>
                  <a:schemeClr val="bg1"/>
                </a:solidFill>
                <a:effectLst/>
                <a:latin typeface="Segoe UI Light" panose="020B0502040204020203" pitchFamily="34" charset="0"/>
                <a:ea typeface="+mn-ea"/>
                <a:cs typeface="Segoe UI Light" panose="020B0502040204020203" pitchFamily="34" charset="0"/>
              </a:rPr>
              <a:t> are trademarks or registered trademarks of GP Strategies Corporation in the U.S. and other countries. All other trademarks are trademarks or registered trademarks of their respective owners. Proprietary to GP Strategies Corporation</a:t>
            </a:r>
          </a:p>
        </p:txBody>
      </p:sp>
      <p:grpSp>
        <p:nvGrpSpPr>
          <p:cNvPr id="39" name="Group 38"/>
          <p:cNvGrpSpPr/>
          <p:nvPr userDrawn="1"/>
        </p:nvGrpSpPr>
        <p:grpSpPr>
          <a:xfrm>
            <a:off x="471571" y="4226036"/>
            <a:ext cx="8316830" cy="234615"/>
            <a:chOff x="471570" y="4097844"/>
            <a:chExt cx="8316830" cy="234615"/>
          </a:xfrm>
        </p:grpSpPr>
        <p:sp>
          <p:nvSpPr>
            <p:cNvPr id="16" name="Content Placeholder 2"/>
            <p:cNvSpPr txBox="1">
              <a:spLocks/>
            </p:cNvSpPr>
            <p:nvPr userDrawn="1"/>
          </p:nvSpPr>
          <p:spPr>
            <a:xfrm>
              <a:off x="638372" y="4097844"/>
              <a:ext cx="8150028" cy="2346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r>
                <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a:t>
              </a:r>
              <a:r>
                <a:rPr lang="en-US" sz="900" b="0" i="0" err="1">
                  <a:solidFill>
                    <a:schemeClr val="bg1"/>
                  </a:solidFill>
                  <a:latin typeface="Segoe UI Light" panose="020B0502040204020203" pitchFamily="34" charset="0"/>
                  <a:ea typeface="Segoe UI" panose="020B0502040204020203" pitchFamily="34" charset="0"/>
                  <a:cs typeface="Segoe UI Light" panose="020B0502040204020203" pitchFamily="34" charset="0"/>
                </a:rPr>
                <a:t>gpcorp</a:t>
              </a:r>
              <a:r>
                <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 </a:t>
              </a:r>
              <a:r>
                <a:rPr lang="en-US" sz="900" b="0" i="0" err="1">
                  <a:solidFill>
                    <a:schemeClr val="bg1"/>
                  </a:solidFill>
                  <a:latin typeface="Segoe UI Light" panose="020B0502040204020203" pitchFamily="34" charset="0"/>
                  <a:ea typeface="Segoe UI" panose="020B0502040204020203" pitchFamily="34" charset="0"/>
                  <a:cs typeface="Segoe UI Light" panose="020B0502040204020203" pitchFamily="34" charset="0"/>
                </a:rPr>
                <a:t>gpstrategies</a:t>
              </a:r>
              <a:r>
                <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 blog.gpstrategies.com </a:t>
              </a:r>
              <a:r>
                <a:rPr lang="en-US" sz="900" b="0" i="0" err="1">
                  <a:solidFill>
                    <a:schemeClr val="bg1"/>
                  </a:solidFill>
                  <a:latin typeface="Segoe UI Light" panose="020B0502040204020203" pitchFamily="34" charset="0"/>
                  <a:ea typeface="Segoe UI" panose="020B0502040204020203" pitchFamily="34" charset="0"/>
                  <a:cs typeface="Segoe UI Light" panose="020B0502040204020203" pitchFamily="34" charset="0"/>
                </a:rPr>
                <a:t>gp</a:t>
              </a:r>
              <a:r>
                <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-strategies-corporation </a:t>
              </a:r>
              <a:r>
                <a:rPr lang="en-US" sz="900" b="0" i="0" err="1">
                  <a:solidFill>
                    <a:schemeClr val="bg1"/>
                  </a:solidFill>
                  <a:latin typeface="Segoe UI Light" panose="020B0502040204020203" pitchFamily="34" charset="0"/>
                  <a:ea typeface="Segoe UI" panose="020B0502040204020203" pitchFamily="34" charset="0"/>
                  <a:cs typeface="Segoe UI Light" panose="020B0502040204020203" pitchFamily="34" charset="0"/>
                </a:rPr>
                <a:t>GPStrategiesCorp</a:t>
              </a:r>
              <a:r>
                <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 info@gpstrategies.com</a:t>
              </a:r>
            </a:p>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endPar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endParaRPr>
            </a:p>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endPar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endParaRPr>
            </a:p>
            <a:p>
              <a:pPr marL="0" marR="0" lvl="0" indent="0" algn="l" defTabSz="914378" rtl="0" eaLnBrk="1" fontAlgn="auto" latinLnBrk="0" hangingPunct="1">
                <a:lnSpc>
                  <a:spcPct val="100000"/>
                </a:lnSpc>
                <a:spcBef>
                  <a:spcPct val="20000"/>
                </a:spcBef>
                <a:spcAft>
                  <a:spcPts val="0"/>
                </a:spcAft>
                <a:buClrTx/>
                <a:buSzTx/>
                <a:buFont typeface="Arial" pitchFamily="34" charset="0"/>
                <a:buNone/>
                <a:tabLst/>
                <a:defRPr/>
              </a:pPr>
              <a:r>
                <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 </a:t>
              </a:r>
            </a:p>
            <a:p>
              <a:pPr marL="0" indent="0">
                <a:buNone/>
              </a:pPr>
              <a:endParaRPr lang="en-US" sz="900" b="0" i="0">
                <a:solidFill>
                  <a:schemeClr val="bg1"/>
                </a:solidFill>
                <a:latin typeface="Segoe UI Light" panose="020B0502040204020203" pitchFamily="34" charset="0"/>
                <a:ea typeface="Segoe UI" panose="020B0502040204020203" pitchFamily="34" charset="0"/>
                <a:cs typeface="Segoe UI Light" panose="020B0502040204020203" pitchFamily="34" charset="0"/>
              </a:endParaRP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1570" y="4106961"/>
              <a:ext cx="212578" cy="213807"/>
            </a:xfrm>
            <a:prstGeom prst="rect">
              <a:avLst/>
            </a:prstGeom>
          </p:spPr>
        </p:pic>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38284" y="4115192"/>
              <a:ext cx="212578" cy="213807"/>
            </a:xfrm>
            <a:prstGeom prst="rect">
              <a:avLst/>
            </a:prstGeom>
          </p:spPr>
        </p:pic>
        <p:pic>
          <p:nvPicPr>
            <p:cNvPr id="28" name="Picture 2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98445" y="4104246"/>
              <a:ext cx="212578" cy="213807"/>
            </a:xfrm>
            <a:prstGeom prst="rect">
              <a:avLst/>
            </a:prstGeom>
          </p:spPr>
        </p:pic>
        <p:pic>
          <p:nvPicPr>
            <p:cNvPr id="31" name="Picture 3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79214" y="4104597"/>
              <a:ext cx="212578" cy="213807"/>
            </a:xfrm>
            <a:prstGeom prst="rect">
              <a:avLst/>
            </a:prstGeom>
          </p:spPr>
        </p:pic>
        <p:pic>
          <p:nvPicPr>
            <p:cNvPr id="32" name="Picture 3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247396" y="4104044"/>
              <a:ext cx="212578" cy="213807"/>
            </a:xfrm>
            <a:prstGeom prst="rect">
              <a:avLst/>
            </a:prstGeom>
          </p:spPr>
        </p:pic>
        <p:pic>
          <p:nvPicPr>
            <p:cNvPr id="33" name="Picture 3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669235" y="4099233"/>
              <a:ext cx="390750" cy="213807"/>
            </a:xfrm>
            <a:prstGeom prst="rect">
              <a:avLst/>
            </a:prstGeom>
          </p:spPr>
        </p:pic>
      </p:grpSp>
      <p:sp>
        <p:nvSpPr>
          <p:cNvPr id="35" name="Rectangle 34"/>
          <p:cNvSpPr/>
          <p:nvPr userDrawn="1"/>
        </p:nvSpPr>
        <p:spPr>
          <a:xfrm>
            <a:off x="3334043" y="2080692"/>
            <a:ext cx="5822943" cy="1159390"/>
          </a:xfrm>
          <a:prstGeom prst="rect">
            <a:avLst/>
          </a:prstGeom>
          <a:solidFill>
            <a:srgbClr val="1A1B1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Segoe UI Light" panose="020B0502040204020203" pitchFamily="34" charset="0"/>
            </a:endParaRPr>
          </a:p>
        </p:txBody>
      </p:sp>
      <p:sp>
        <p:nvSpPr>
          <p:cNvPr id="36" name="Text Placeholder 43"/>
          <p:cNvSpPr>
            <a:spLocks noGrp="1"/>
          </p:cNvSpPr>
          <p:nvPr>
            <p:ph type="body" sz="quarter" idx="13"/>
          </p:nvPr>
        </p:nvSpPr>
        <p:spPr>
          <a:xfrm>
            <a:off x="3682470" y="2164633"/>
            <a:ext cx="2736614" cy="1050896"/>
          </a:xfrm>
          <a:prstGeom prst="rect">
            <a:avLst/>
          </a:prstGeom>
        </p:spPr>
        <p:txBody>
          <a:bodyPr lIns="0" tIns="0" rIns="0" bIns="0"/>
          <a:lstStyle>
            <a:lvl1pPr marL="0" indent="0">
              <a:spcBef>
                <a:spcPts val="0"/>
              </a:spcBef>
              <a:buFontTx/>
              <a:buNone/>
              <a:defRPr sz="1400">
                <a:solidFill>
                  <a:schemeClr val="bg1"/>
                </a:solidFill>
              </a:defRPr>
            </a:lvl1pPr>
            <a:lvl2pPr marL="0" indent="0">
              <a:spcBef>
                <a:spcPts val="0"/>
              </a:spcBef>
              <a:buFontTx/>
              <a:buNone/>
              <a:defRPr sz="1400">
                <a:solidFill>
                  <a:schemeClr val="bg1"/>
                </a:solidFill>
              </a:defRPr>
            </a:lvl2pPr>
            <a:lvl3pPr marL="0" indent="0">
              <a:spcBef>
                <a:spcPts val="0"/>
              </a:spcBef>
              <a:buFontTx/>
              <a:buNone/>
              <a:defRPr sz="1400">
                <a:solidFill>
                  <a:schemeClr val="bg1"/>
                </a:solidFill>
              </a:defRPr>
            </a:lvl3pPr>
            <a:lvl4pPr marL="1371566" indent="0">
              <a:buFontTx/>
              <a:buNone/>
              <a:defRPr sz="1400"/>
            </a:lvl4pPr>
            <a:lvl5pPr marL="1828754" indent="0">
              <a:buFontTx/>
              <a:buNone/>
              <a:defRPr sz="1400"/>
            </a:lvl5pPr>
          </a:lstStyle>
          <a:p>
            <a:pPr lvl="0"/>
            <a:r>
              <a:rPr lang="en-US" dirty="0"/>
              <a:t>Edit Master text styles</a:t>
            </a:r>
          </a:p>
          <a:p>
            <a:pPr lvl="1"/>
            <a:r>
              <a:rPr lang="en-US" dirty="0"/>
              <a:t>Second level</a:t>
            </a:r>
          </a:p>
          <a:p>
            <a:pPr lvl="2"/>
            <a:r>
              <a:rPr lang="en-US" dirty="0"/>
              <a:t>Third level</a:t>
            </a:r>
          </a:p>
          <a:p>
            <a:pPr lvl="2"/>
            <a:r>
              <a:rPr lang="en-US" dirty="0"/>
              <a:t>Fourth level</a:t>
            </a:r>
          </a:p>
        </p:txBody>
      </p:sp>
      <p:sp>
        <p:nvSpPr>
          <p:cNvPr id="37" name="Text Placeholder 43"/>
          <p:cNvSpPr>
            <a:spLocks noGrp="1"/>
          </p:cNvSpPr>
          <p:nvPr>
            <p:ph type="body" sz="quarter" idx="14"/>
          </p:nvPr>
        </p:nvSpPr>
        <p:spPr>
          <a:xfrm>
            <a:off x="6425719" y="2155141"/>
            <a:ext cx="2362682" cy="1050896"/>
          </a:xfrm>
          <a:prstGeom prst="rect">
            <a:avLst/>
          </a:prstGeom>
        </p:spPr>
        <p:txBody>
          <a:bodyPr lIns="0" tIns="0" rIns="0" bIns="0"/>
          <a:lstStyle>
            <a:lvl1pPr marL="0" indent="0">
              <a:spcBef>
                <a:spcPts val="0"/>
              </a:spcBef>
              <a:buFontTx/>
              <a:buNone/>
              <a:defRPr sz="1400">
                <a:solidFill>
                  <a:schemeClr val="bg1"/>
                </a:solidFill>
              </a:defRPr>
            </a:lvl1pPr>
            <a:lvl2pPr marL="0" indent="0">
              <a:spcBef>
                <a:spcPts val="0"/>
              </a:spcBef>
              <a:buFontTx/>
              <a:buNone/>
              <a:defRPr sz="1400">
                <a:solidFill>
                  <a:schemeClr val="bg1"/>
                </a:solidFill>
              </a:defRPr>
            </a:lvl2pPr>
            <a:lvl3pPr marL="0" indent="0">
              <a:spcBef>
                <a:spcPts val="0"/>
              </a:spcBef>
              <a:buFontTx/>
              <a:buNone/>
              <a:defRPr sz="1400">
                <a:solidFill>
                  <a:schemeClr val="bg1"/>
                </a:solidFill>
              </a:defRPr>
            </a:lvl3pPr>
            <a:lvl4pPr marL="1371566" indent="0">
              <a:buFontTx/>
              <a:buNone/>
              <a:defRPr sz="1400"/>
            </a:lvl4pPr>
            <a:lvl5pPr marL="1828754" indent="0">
              <a:buFontTx/>
              <a:buNone/>
              <a:defRPr sz="1400"/>
            </a:lvl5pPr>
          </a:lstStyle>
          <a:p>
            <a:pPr lvl="0"/>
            <a:r>
              <a:rPr lang="en-US" dirty="0"/>
              <a:t>Edit Master text styles</a:t>
            </a:r>
          </a:p>
          <a:p>
            <a:pPr lvl="1"/>
            <a:r>
              <a:rPr lang="en-US" dirty="0"/>
              <a:t>Second level</a:t>
            </a:r>
          </a:p>
          <a:p>
            <a:pPr lvl="2"/>
            <a:r>
              <a:rPr lang="en-US" dirty="0"/>
              <a:t>Third level</a:t>
            </a:r>
          </a:p>
          <a:p>
            <a:pPr lvl="2"/>
            <a:r>
              <a:rPr lang="en-US" dirty="0"/>
              <a:t>Fourth level</a:t>
            </a:r>
          </a:p>
        </p:txBody>
      </p:sp>
      <p:sp>
        <p:nvSpPr>
          <p:cNvPr id="38" name="TextBox 37">
            <a:extLst>
              <a:ext uri="{FF2B5EF4-FFF2-40B4-BE49-F238E27FC236}">
                <a16:creationId xmlns:a16="http://schemas.microsoft.com/office/drawing/2014/main" id="{09586155-4341-BA4F-8C2C-8FCC9A879C4C}"/>
              </a:ext>
            </a:extLst>
          </p:cNvPr>
          <p:cNvSpPr txBox="1"/>
          <p:nvPr userDrawn="1"/>
        </p:nvSpPr>
        <p:spPr>
          <a:xfrm>
            <a:off x="3120065" y="811564"/>
            <a:ext cx="5817705" cy="746358"/>
          </a:xfrm>
          <a:prstGeom prst="rect">
            <a:avLst/>
          </a:prstGeom>
          <a:noFill/>
        </p:spPr>
        <p:txBody>
          <a:bodyPr wrap="square" rtlCol="0">
            <a:spAutoFit/>
          </a:bodyPr>
          <a:lstStyle/>
          <a:p>
            <a:pPr>
              <a:lnSpc>
                <a:spcPts val="1700"/>
              </a:lnSpc>
            </a:pPr>
            <a:r>
              <a:rPr lang="en-US" sz="16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We’re at our best when helping our clients achieve their best.</a:t>
            </a:r>
          </a:p>
          <a:p>
            <a:pPr>
              <a:lnSpc>
                <a:spcPts val="1700"/>
              </a:lnSpc>
            </a:pPr>
            <a:endParaRPr lang="en-US" sz="1600" b="0" i="0">
              <a:solidFill>
                <a:schemeClr val="bg1"/>
              </a:solidFill>
              <a:latin typeface="Segoe UI Light" panose="020B0502040204020203" pitchFamily="34" charset="0"/>
              <a:ea typeface="Segoe UI" panose="020B0502040204020203" pitchFamily="34" charset="0"/>
              <a:cs typeface="Segoe UI Light" panose="020B0502040204020203" pitchFamily="34" charset="0"/>
            </a:endParaRPr>
          </a:p>
          <a:p>
            <a:pPr>
              <a:lnSpc>
                <a:spcPts val="1700"/>
              </a:lnSpc>
            </a:pPr>
            <a:r>
              <a:rPr lang="en-US" sz="16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Making a meaningful impact on the world together.</a:t>
            </a:r>
          </a:p>
        </p:txBody>
      </p:sp>
      <p:cxnSp>
        <p:nvCxnSpPr>
          <p:cNvPr id="40" name="Straight Connector 39">
            <a:extLst>
              <a:ext uri="{FF2B5EF4-FFF2-40B4-BE49-F238E27FC236}">
                <a16:creationId xmlns:a16="http://schemas.microsoft.com/office/drawing/2014/main" id="{457F85E0-BCB9-8147-AE4F-CFE2A4DC2E06}"/>
              </a:ext>
            </a:extLst>
          </p:cNvPr>
          <p:cNvCxnSpPr>
            <a:cxnSpLocks/>
          </p:cNvCxnSpPr>
          <p:nvPr userDrawn="1"/>
        </p:nvCxnSpPr>
        <p:spPr>
          <a:xfrm>
            <a:off x="3169761" y="1157480"/>
            <a:ext cx="544230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83510D3-6026-D34D-85AE-BAEBF34AA452}"/>
              </a:ext>
            </a:extLst>
          </p:cNvPr>
          <p:cNvSpPr txBox="1"/>
          <p:nvPr userDrawn="1"/>
        </p:nvSpPr>
        <p:spPr>
          <a:xfrm>
            <a:off x="1072912" y="1517830"/>
            <a:ext cx="1723067" cy="369332"/>
          </a:xfrm>
          <a:prstGeom prst="rect">
            <a:avLst/>
          </a:prstGeom>
          <a:noFill/>
        </p:spPr>
        <p:txBody>
          <a:bodyPr wrap="square" lIns="67500" tIns="0" rIns="67500" bIns="0" rtlCol="0">
            <a:spAutoFit/>
          </a:bodyPr>
          <a:lstStyle/>
          <a:p>
            <a:pPr algn="r"/>
            <a:r>
              <a:rPr lang="en-US" sz="1200" b="0" i="0">
                <a:solidFill>
                  <a:schemeClr val="bg1"/>
                </a:solidFill>
                <a:latin typeface="Segoe UI Light" panose="020B0502040204020203" pitchFamily="34" charset="0"/>
                <a:ea typeface="Segoe UI" panose="020B0502040204020203" pitchFamily="34" charset="0"/>
                <a:cs typeface="Segoe UI Light" panose="020B0502040204020203" pitchFamily="34" charset="0"/>
              </a:rPr>
              <a:t>gpstrategies.com</a:t>
            </a:r>
          </a:p>
          <a:p>
            <a:pPr algn="r"/>
            <a:endParaRPr lang="en-US" sz="1200" b="0" i="0">
              <a:latin typeface="Segoe UI Light" panose="020B0502040204020203" pitchFamily="34" charset="0"/>
            </a:endParaRPr>
          </a:p>
        </p:txBody>
      </p:sp>
      <p:sp>
        <p:nvSpPr>
          <p:cNvPr id="42" name="Rectangle 41">
            <a:extLst>
              <a:ext uri="{FF2B5EF4-FFF2-40B4-BE49-F238E27FC236}">
                <a16:creationId xmlns:a16="http://schemas.microsoft.com/office/drawing/2014/main" id="{7FE7C061-53D2-D94C-AC9D-9E3FF24E1BF9}"/>
              </a:ext>
            </a:extLst>
          </p:cNvPr>
          <p:cNvSpPr/>
          <p:nvPr userDrawn="1"/>
        </p:nvSpPr>
        <p:spPr>
          <a:xfrm>
            <a:off x="596" y="782212"/>
            <a:ext cx="3019797" cy="741446"/>
          </a:xfrm>
          <a:prstGeom prst="rect">
            <a:avLst/>
          </a:prstGeom>
          <a:solidFill>
            <a:schemeClr val="bg1"/>
          </a:solidFill>
          <a:ln>
            <a:noFill/>
          </a:ln>
          <a:effectLst>
            <a:outerShdw blurRad="635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Segoe UI Regular" charset="0"/>
            </a:endParaRPr>
          </a:p>
        </p:txBody>
      </p:sp>
      <p:pic>
        <p:nvPicPr>
          <p:cNvPr id="43" name="Picture 42">
            <a:extLst>
              <a:ext uri="{FF2B5EF4-FFF2-40B4-BE49-F238E27FC236}">
                <a16:creationId xmlns:a16="http://schemas.microsoft.com/office/drawing/2014/main" id="{B61BCACD-CFE8-9F41-A5CC-FEB857F4348F}"/>
              </a:ext>
            </a:extLst>
          </p:cNvPr>
          <p:cNvPicPr>
            <a:picLocks noChangeAspect="1"/>
          </p:cNvPicPr>
          <p:nvPr userDrawn="1"/>
        </p:nvPicPr>
        <p:blipFill>
          <a:blip r:embed="rId10"/>
          <a:stretch>
            <a:fillRect/>
          </a:stretch>
        </p:blipFill>
        <p:spPr>
          <a:xfrm>
            <a:off x="949569" y="874393"/>
            <a:ext cx="1846410" cy="563515"/>
          </a:xfrm>
          <a:prstGeom prst="rect">
            <a:avLst/>
          </a:prstGeom>
        </p:spPr>
      </p:pic>
    </p:spTree>
    <p:extLst>
      <p:ext uri="{BB962C8B-B14F-4D97-AF65-F5344CB8AC3E}">
        <p14:creationId xmlns:p14="http://schemas.microsoft.com/office/powerpoint/2010/main" val="25076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ers Slide 3 Multipl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587" y="0"/>
            <a:ext cx="9142413" cy="5167313"/>
          </a:xfrm>
          <a:prstGeom prst="rect">
            <a:avLst/>
          </a:prstGeom>
        </p:spPr>
      </p:pic>
      <p:pic>
        <p:nvPicPr>
          <p:cNvPr id="2" name="Picture 1"/>
          <p:cNvPicPr>
            <a:picLocks noChangeAspect="1"/>
          </p:cNvPicPr>
          <p:nvPr userDrawn="1"/>
        </p:nvPicPr>
        <p:blipFill>
          <a:blip r:embed="rId3"/>
          <a:stretch>
            <a:fillRect/>
          </a:stretch>
        </p:blipFill>
        <p:spPr>
          <a:xfrm>
            <a:off x="453795" y="410530"/>
            <a:ext cx="8236410" cy="4322439"/>
          </a:xfrm>
          <a:prstGeom prst="rect">
            <a:avLst/>
          </a:prstGeom>
        </p:spPr>
      </p:pic>
      <p:sp>
        <p:nvSpPr>
          <p:cNvPr id="5" name="Slide Number Placeholder 4"/>
          <p:cNvSpPr>
            <a:spLocks noGrp="1"/>
          </p:cNvSpPr>
          <p:nvPr>
            <p:ph type="sldNum" sz="quarter" idx="11"/>
          </p:nvPr>
        </p:nvSpPr>
        <p:spPr>
          <a:xfrm>
            <a:off x="7007225" y="4867275"/>
            <a:ext cx="2133600" cy="273844"/>
          </a:xfrm>
        </p:spPr>
        <p:txBody>
          <a:bodyPr/>
          <a:lstStyle>
            <a:lvl1pPr>
              <a:defRPr sz="800">
                <a:solidFill>
                  <a:srgbClr val="343735"/>
                </a:solidFill>
                <a:latin typeface="Segoe UI" panose="020B0502040204020203" pitchFamily="34" charset="0"/>
              </a:defRPr>
            </a:lvl1pPr>
          </a:lstStyle>
          <a:p>
            <a:fld id="{02C8D0DF-C1CD-41D2-A83F-355550C212EF}" type="slidenum">
              <a:rPr lang="en-US" smtClean="0"/>
              <a:pPr/>
              <a:t>‹#›</a:t>
            </a:fld>
            <a:endParaRPr lang="en-US" dirty="0"/>
          </a:p>
        </p:txBody>
      </p:sp>
      <p:sp>
        <p:nvSpPr>
          <p:cNvPr id="19" name="Picture Placeholder 18"/>
          <p:cNvSpPr>
            <a:spLocks noGrp="1"/>
          </p:cNvSpPr>
          <p:nvPr>
            <p:ph type="pic" sz="quarter" idx="16" hasCustomPrompt="1"/>
          </p:nvPr>
        </p:nvSpPr>
        <p:spPr>
          <a:xfrm>
            <a:off x="1202281" y="929934"/>
            <a:ext cx="1005840" cy="1005840"/>
          </a:xfrm>
          <a:prstGeom prst="rect">
            <a:avLst/>
          </a:prstGeom>
          <a:solidFill>
            <a:schemeClr val="bg1">
              <a:lumMod val="85000"/>
            </a:schemeClr>
          </a:solidFill>
          <a:ln w="38100">
            <a:noFill/>
            <a:miter lim="800000"/>
          </a:ln>
        </p:spPr>
        <p:txBody>
          <a:bodyPr/>
          <a:lstStyle>
            <a:lvl1pPr marL="0" indent="0" algn="ctr">
              <a:buNone/>
              <a:defRPr sz="650" baseline="0">
                <a:solidFill>
                  <a:srgbClr val="FF0000"/>
                </a:solidFill>
                <a:latin typeface="Segoe UI" panose="020B0502040204020203" pitchFamily="34" charset="0"/>
                <a:cs typeface="Segoe UI" panose="020B0502040204020203" pitchFamily="34" charset="0"/>
              </a:defRPr>
            </a:lvl1pPr>
          </a:lstStyle>
          <a:p>
            <a:r>
              <a:rPr lang="en-US" dirty="0"/>
              <a:t>Click image icon below to insert employee/presenters</a:t>
            </a:r>
            <a:br>
              <a:rPr lang="en-US" dirty="0"/>
            </a:br>
            <a:r>
              <a:rPr lang="en-US" dirty="0"/>
              <a:t>image</a:t>
            </a:r>
          </a:p>
        </p:txBody>
      </p:sp>
      <p:sp>
        <p:nvSpPr>
          <p:cNvPr id="20" name="Picture Placeholder 18"/>
          <p:cNvSpPr>
            <a:spLocks noGrp="1"/>
          </p:cNvSpPr>
          <p:nvPr>
            <p:ph type="pic" sz="quarter" idx="17" hasCustomPrompt="1"/>
          </p:nvPr>
        </p:nvSpPr>
        <p:spPr>
          <a:xfrm>
            <a:off x="3113143" y="929934"/>
            <a:ext cx="1005840" cy="1005840"/>
          </a:xfrm>
          <a:prstGeom prst="rect">
            <a:avLst/>
          </a:prstGeom>
          <a:solidFill>
            <a:schemeClr val="bg1">
              <a:lumMod val="85000"/>
            </a:schemeClr>
          </a:solidFill>
          <a:ln w="38100">
            <a:noFill/>
            <a:miter lim="800000"/>
          </a:ln>
        </p:spPr>
        <p:txBody>
          <a:bodyPr/>
          <a:lstStyle>
            <a:lvl1pPr marL="0" indent="0" algn="ctr">
              <a:buNone/>
              <a:defRPr sz="650" baseline="0">
                <a:solidFill>
                  <a:srgbClr val="FF0000"/>
                </a:solidFill>
                <a:latin typeface="Segoe UI" panose="020B0502040204020203" pitchFamily="34" charset="0"/>
                <a:cs typeface="Segoe UI" panose="020B0502040204020203" pitchFamily="34" charset="0"/>
              </a:defRPr>
            </a:lvl1pPr>
          </a:lstStyle>
          <a:p>
            <a:r>
              <a:rPr lang="en-US" dirty="0"/>
              <a:t>Click image icon below to insert employee/presenters</a:t>
            </a:r>
            <a:br>
              <a:rPr lang="en-US" dirty="0"/>
            </a:br>
            <a:r>
              <a:rPr lang="en-US" dirty="0"/>
              <a:t>image</a:t>
            </a:r>
          </a:p>
        </p:txBody>
      </p:sp>
      <p:sp>
        <p:nvSpPr>
          <p:cNvPr id="21" name="Picture Placeholder 18"/>
          <p:cNvSpPr>
            <a:spLocks noGrp="1"/>
          </p:cNvSpPr>
          <p:nvPr>
            <p:ph type="pic" sz="quarter" idx="18" hasCustomPrompt="1"/>
          </p:nvPr>
        </p:nvSpPr>
        <p:spPr>
          <a:xfrm>
            <a:off x="5029866" y="929934"/>
            <a:ext cx="1005840" cy="1005840"/>
          </a:xfrm>
          <a:prstGeom prst="rect">
            <a:avLst/>
          </a:prstGeom>
          <a:solidFill>
            <a:schemeClr val="bg1">
              <a:lumMod val="85000"/>
            </a:schemeClr>
          </a:solidFill>
          <a:ln w="38100">
            <a:noFill/>
            <a:miter lim="800000"/>
          </a:ln>
        </p:spPr>
        <p:txBody>
          <a:bodyPr/>
          <a:lstStyle>
            <a:lvl1pPr marL="0" indent="0" algn="ctr">
              <a:buNone/>
              <a:defRPr sz="650" baseline="0">
                <a:solidFill>
                  <a:srgbClr val="FF0000"/>
                </a:solidFill>
                <a:latin typeface="Segoe UI" panose="020B0502040204020203" pitchFamily="34" charset="0"/>
                <a:cs typeface="Segoe UI" panose="020B0502040204020203" pitchFamily="34" charset="0"/>
              </a:defRPr>
            </a:lvl1pPr>
          </a:lstStyle>
          <a:p>
            <a:r>
              <a:rPr lang="en-US" dirty="0"/>
              <a:t>Click image icon below to insert employee/presenters</a:t>
            </a:r>
            <a:br>
              <a:rPr lang="en-US" dirty="0"/>
            </a:br>
            <a:r>
              <a:rPr lang="en-US" dirty="0"/>
              <a:t>image</a:t>
            </a:r>
          </a:p>
        </p:txBody>
      </p:sp>
      <p:sp>
        <p:nvSpPr>
          <p:cNvPr id="22" name="Picture Placeholder 18"/>
          <p:cNvSpPr>
            <a:spLocks noGrp="1"/>
          </p:cNvSpPr>
          <p:nvPr>
            <p:ph type="pic" sz="quarter" idx="19" hasCustomPrompt="1"/>
          </p:nvPr>
        </p:nvSpPr>
        <p:spPr>
          <a:xfrm>
            <a:off x="6958313" y="929934"/>
            <a:ext cx="1005840" cy="1005840"/>
          </a:xfrm>
          <a:prstGeom prst="rect">
            <a:avLst/>
          </a:prstGeom>
          <a:solidFill>
            <a:schemeClr val="bg1">
              <a:lumMod val="85000"/>
            </a:schemeClr>
          </a:solidFill>
          <a:ln w="38100">
            <a:noFill/>
            <a:miter lim="800000"/>
          </a:ln>
        </p:spPr>
        <p:txBody>
          <a:bodyPr/>
          <a:lstStyle>
            <a:lvl1pPr marL="0" indent="0" algn="ctr">
              <a:buNone/>
              <a:defRPr sz="650" baseline="0">
                <a:solidFill>
                  <a:srgbClr val="FF0000"/>
                </a:solidFill>
                <a:latin typeface="Segoe UI" panose="020B0502040204020203" pitchFamily="34" charset="0"/>
                <a:cs typeface="Segoe UI" panose="020B0502040204020203" pitchFamily="34" charset="0"/>
              </a:defRPr>
            </a:lvl1pPr>
          </a:lstStyle>
          <a:p>
            <a:r>
              <a:rPr lang="en-US" dirty="0"/>
              <a:t>Click image icon below to insert employee/presenters</a:t>
            </a:r>
            <a:br>
              <a:rPr lang="en-US" dirty="0"/>
            </a:br>
            <a:r>
              <a:rPr lang="en-US" dirty="0"/>
              <a:t>image</a:t>
            </a:r>
          </a:p>
        </p:txBody>
      </p:sp>
      <p:sp>
        <p:nvSpPr>
          <p:cNvPr id="23" name="Picture Placeholder 18"/>
          <p:cNvSpPr>
            <a:spLocks noGrp="1"/>
          </p:cNvSpPr>
          <p:nvPr>
            <p:ph type="pic" sz="quarter" idx="20" hasCustomPrompt="1"/>
          </p:nvPr>
        </p:nvSpPr>
        <p:spPr>
          <a:xfrm>
            <a:off x="1202281" y="2647365"/>
            <a:ext cx="1005840" cy="1005840"/>
          </a:xfrm>
          <a:prstGeom prst="rect">
            <a:avLst/>
          </a:prstGeom>
          <a:solidFill>
            <a:schemeClr val="bg1">
              <a:lumMod val="85000"/>
            </a:schemeClr>
          </a:solidFill>
          <a:ln w="38100">
            <a:noFill/>
            <a:miter lim="800000"/>
          </a:ln>
        </p:spPr>
        <p:txBody>
          <a:bodyPr/>
          <a:lstStyle>
            <a:lvl1pPr marL="0" indent="0" algn="ctr">
              <a:buNone/>
              <a:defRPr sz="650" baseline="0">
                <a:solidFill>
                  <a:srgbClr val="FF0000"/>
                </a:solidFill>
                <a:latin typeface="Segoe UI" panose="020B0502040204020203" pitchFamily="34" charset="0"/>
                <a:cs typeface="Segoe UI" panose="020B0502040204020203" pitchFamily="34" charset="0"/>
              </a:defRPr>
            </a:lvl1pPr>
          </a:lstStyle>
          <a:p>
            <a:r>
              <a:rPr lang="en-US" dirty="0"/>
              <a:t>Click image icon below to insert employee/presenters</a:t>
            </a:r>
            <a:br>
              <a:rPr lang="en-US" dirty="0"/>
            </a:br>
            <a:r>
              <a:rPr lang="en-US" dirty="0"/>
              <a:t>image</a:t>
            </a:r>
          </a:p>
        </p:txBody>
      </p:sp>
      <p:sp>
        <p:nvSpPr>
          <p:cNvPr id="24" name="Picture Placeholder 18"/>
          <p:cNvSpPr>
            <a:spLocks noGrp="1"/>
          </p:cNvSpPr>
          <p:nvPr>
            <p:ph type="pic" sz="quarter" idx="21" hasCustomPrompt="1"/>
          </p:nvPr>
        </p:nvSpPr>
        <p:spPr>
          <a:xfrm>
            <a:off x="3113143" y="2647365"/>
            <a:ext cx="1005840" cy="1005840"/>
          </a:xfrm>
          <a:prstGeom prst="rect">
            <a:avLst/>
          </a:prstGeom>
          <a:solidFill>
            <a:schemeClr val="bg1">
              <a:lumMod val="85000"/>
            </a:schemeClr>
          </a:solidFill>
          <a:ln w="38100">
            <a:noFill/>
            <a:miter lim="800000"/>
          </a:ln>
        </p:spPr>
        <p:txBody>
          <a:bodyPr/>
          <a:lstStyle>
            <a:lvl1pPr marL="0" indent="0" algn="ctr">
              <a:buNone/>
              <a:defRPr sz="650" baseline="0">
                <a:solidFill>
                  <a:srgbClr val="FF0000"/>
                </a:solidFill>
                <a:latin typeface="Segoe UI" panose="020B0502040204020203" pitchFamily="34" charset="0"/>
                <a:cs typeface="Segoe UI" panose="020B0502040204020203" pitchFamily="34" charset="0"/>
              </a:defRPr>
            </a:lvl1pPr>
          </a:lstStyle>
          <a:p>
            <a:r>
              <a:rPr lang="en-US" dirty="0"/>
              <a:t>Click image icon below to insert employee/presenters</a:t>
            </a:r>
            <a:br>
              <a:rPr lang="en-US" dirty="0"/>
            </a:br>
            <a:r>
              <a:rPr lang="en-US" dirty="0"/>
              <a:t>image</a:t>
            </a:r>
          </a:p>
        </p:txBody>
      </p:sp>
      <p:sp>
        <p:nvSpPr>
          <p:cNvPr id="25" name="Picture Placeholder 18"/>
          <p:cNvSpPr>
            <a:spLocks noGrp="1"/>
          </p:cNvSpPr>
          <p:nvPr>
            <p:ph type="pic" sz="quarter" idx="22" hasCustomPrompt="1"/>
          </p:nvPr>
        </p:nvSpPr>
        <p:spPr>
          <a:xfrm>
            <a:off x="5029866" y="2647365"/>
            <a:ext cx="1005840" cy="1005840"/>
          </a:xfrm>
          <a:prstGeom prst="rect">
            <a:avLst/>
          </a:prstGeom>
          <a:solidFill>
            <a:schemeClr val="bg1">
              <a:lumMod val="85000"/>
            </a:schemeClr>
          </a:solidFill>
          <a:ln w="38100">
            <a:noFill/>
            <a:miter lim="800000"/>
          </a:ln>
        </p:spPr>
        <p:txBody>
          <a:bodyPr/>
          <a:lstStyle>
            <a:lvl1pPr marL="0" indent="0" algn="ctr">
              <a:buNone/>
              <a:defRPr sz="650" baseline="0">
                <a:solidFill>
                  <a:srgbClr val="FF0000"/>
                </a:solidFill>
                <a:latin typeface="Segoe UI" panose="020B0502040204020203" pitchFamily="34" charset="0"/>
                <a:cs typeface="Segoe UI" panose="020B0502040204020203" pitchFamily="34" charset="0"/>
              </a:defRPr>
            </a:lvl1pPr>
          </a:lstStyle>
          <a:p>
            <a:r>
              <a:rPr lang="en-US" dirty="0"/>
              <a:t>Click image icon below to insert employee/presenters</a:t>
            </a:r>
            <a:br>
              <a:rPr lang="en-US" dirty="0"/>
            </a:br>
            <a:r>
              <a:rPr lang="en-US" dirty="0"/>
              <a:t>image</a:t>
            </a:r>
          </a:p>
        </p:txBody>
      </p:sp>
      <p:sp>
        <p:nvSpPr>
          <p:cNvPr id="26" name="Picture Placeholder 18"/>
          <p:cNvSpPr>
            <a:spLocks noGrp="1"/>
          </p:cNvSpPr>
          <p:nvPr>
            <p:ph type="pic" sz="quarter" idx="23" hasCustomPrompt="1"/>
          </p:nvPr>
        </p:nvSpPr>
        <p:spPr>
          <a:xfrm>
            <a:off x="6958313" y="2647365"/>
            <a:ext cx="1005840" cy="1005840"/>
          </a:xfrm>
          <a:prstGeom prst="rect">
            <a:avLst/>
          </a:prstGeom>
          <a:solidFill>
            <a:schemeClr val="bg1">
              <a:lumMod val="85000"/>
            </a:schemeClr>
          </a:solidFill>
          <a:ln w="38100">
            <a:noFill/>
            <a:miter lim="800000"/>
          </a:ln>
        </p:spPr>
        <p:txBody>
          <a:bodyPr/>
          <a:lstStyle>
            <a:lvl1pPr marL="0" indent="0" algn="ctr">
              <a:buNone/>
              <a:defRPr sz="650" baseline="0">
                <a:solidFill>
                  <a:srgbClr val="FF0000"/>
                </a:solidFill>
                <a:latin typeface="Segoe UI" panose="020B0502040204020203" pitchFamily="34" charset="0"/>
                <a:cs typeface="Segoe UI" panose="020B0502040204020203" pitchFamily="34" charset="0"/>
              </a:defRPr>
            </a:lvl1pPr>
          </a:lstStyle>
          <a:p>
            <a:r>
              <a:rPr lang="en-US" dirty="0"/>
              <a:t>Click image icon below to insert employee/presenters</a:t>
            </a:r>
            <a:br>
              <a:rPr lang="en-US" dirty="0"/>
            </a:br>
            <a:r>
              <a:rPr lang="en-US" dirty="0"/>
              <a:t>image</a:t>
            </a:r>
          </a:p>
        </p:txBody>
      </p:sp>
      <p:sp>
        <p:nvSpPr>
          <p:cNvPr id="32" name="Text Placeholder 29"/>
          <p:cNvSpPr>
            <a:spLocks noGrp="1"/>
          </p:cNvSpPr>
          <p:nvPr>
            <p:ph type="body" sz="quarter" idx="27"/>
          </p:nvPr>
        </p:nvSpPr>
        <p:spPr>
          <a:xfrm>
            <a:off x="691674" y="1955801"/>
            <a:ext cx="2016364" cy="177799"/>
          </a:xfrm>
          <a:prstGeom prst="rect">
            <a:avLst/>
          </a:prstGeom>
        </p:spPr>
        <p:txBody>
          <a:bodyPr lIns="0" tIns="0" rIns="0" bIns="0"/>
          <a:lstStyle>
            <a:lvl1pPr marL="0" indent="0" algn="ctr">
              <a:spcBef>
                <a:spcPts val="0"/>
              </a:spcBef>
              <a:buFontTx/>
              <a:buNone/>
              <a:defRPr sz="1100" baseline="0"/>
            </a:lvl1pPr>
            <a:lvl2pPr marL="0" marR="0" indent="0" algn="ctr" defTabSz="914400" rtl="0" eaLnBrk="1" fontAlgn="auto" latinLnBrk="0" hangingPunct="1">
              <a:lnSpc>
                <a:spcPct val="100000"/>
              </a:lnSpc>
              <a:spcBef>
                <a:spcPts val="0"/>
              </a:spcBef>
              <a:spcAft>
                <a:spcPts val="0"/>
              </a:spcAft>
              <a:buClr>
                <a:srgbClr val="F15D22"/>
              </a:buClr>
              <a:buSzPct val="90000"/>
              <a:buFontTx/>
              <a:buNone/>
              <a:tabLst/>
              <a:defRPr lang="en-US" sz="900" baseline="0" smtClean="0"/>
            </a:lvl2pPr>
            <a:lvl3pPr marL="571500" indent="0">
              <a:buFontTx/>
              <a:buNone/>
              <a:defRPr sz="1200"/>
            </a:lvl3pPr>
            <a:lvl4pPr marL="1371600" indent="0">
              <a:buFontTx/>
              <a:buNone/>
              <a:defRPr sz="1200"/>
            </a:lvl4pPr>
            <a:lvl5pPr marL="1828800" indent="0">
              <a:buFontTx/>
              <a:buNone/>
              <a:defRPr sz="1200"/>
            </a:lvl5pPr>
          </a:lstStyle>
          <a:p>
            <a:pPr lvl="0"/>
            <a:r>
              <a:rPr lang="en-US" dirty="0"/>
              <a:t>Edit Master text styles</a:t>
            </a:r>
          </a:p>
        </p:txBody>
      </p:sp>
      <p:sp>
        <p:nvSpPr>
          <p:cNvPr id="35" name="Text Placeholder 29"/>
          <p:cNvSpPr>
            <a:spLocks noGrp="1"/>
          </p:cNvSpPr>
          <p:nvPr>
            <p:ph type="body" sz="quarter" idx="29"/>
          </p:nvPr>
        </p:nvSpPr>
        <p:spPr>
          <a:xfrm>
            <a:off x="691674" y="2125784"/>
            <a:ext cx="2016364" cy="177799"/>
          </a:xfrm>
          <a:prstGeom prst="rect">
            <a:avLst/>
          </a:prstGeom>
        </p:spPr>
        <p:txBody>
          <a:bodyPr lIns="0" tIns="0" rIns="0" bIns="0"/>
          <a:lstStyle>
            <a:lvl1pPr marL="0" indent="0" algn="ctr">
              <a:spcBef>
                <a:spcPts val="0"/>
              </a:spcBef>
              <a:buFontTx/>
              <a:buNone/>
              <a:defRPr sz="900" baseline="0"/>
            </a:lvl1pPr>
            <a:lvl2pPr marL="0" marR="0" indent="0" algn="ctr" defTabSz="914400" rtl="0" eaLnBrk="1" fontAlgn="auto" latinLnBrk="0" hangingPunct="1">
              <a:lnSpc>
                <a:spcPct val="100000"/>
              </a:lnSpc>
              <a:spcBef>
                <a:spcPts val="0"/>
              </a:spcBef>
              <a:spcAft>
                <a:spcPts val="0"/>
              </a:spcAft>
              <a:buClr>
                <a:srgbClr val="F15D22"/>
              </a:buClr>
              <a:buSzPct val="90000"/>
              <a:buFontTx/>
              <a:buNone/>
              <a:tabLst/>
              <a:defRPr lang="en-US" sz="900" baseline="0" smtClean="0"/>
            </a:lvl2pPr>
            <a:lvl3pPr marL="571500" indent="0">
              <a:buFontTx/>
              <a:buNone/>
              <a:defRPr sz="1200"/>
            </a:lvl3pPr>
            <a:lvl4pPr marL="1371600" indent="0">
              <a:buFontTx/>
              <a:buNone/>
              <a:defRPr sz="1200"/>
            </a:lvl4pPr>
            <a:lvl5pPr marL="1828800" indent="0">
              <a:buFontTx/>
              <a:buNone/>
              <a:defRPr sz="1200"/>
            </a:lvl5pPr>
          </a:lstStyle>
          <a:p>
            <a:pPr lvl="0"/>
            <a:r>
              <a:rPr lang="en-US" dirty="0"/>
              <a:t>Edit Master text styles</a:t>
            </a:r>
          </a:p>
        </p:txBody>
      </p:sp>
      <p:sp>
        <p:nvSpPr>
          <p:cNvPr id="36" name="Text Placeholder 29"/>
          <p:cNvSpPr>
            <a:spLocks noGrp="1"/>
          </p:cNvSpPr>
          <p:nvPr>
            <p:ph type="body" sz="quarter" idx="30"/>
          </p:nvPr>
        </p:nvSpPr>
        <p:spPr>
          <a:xfrm>
            <a:off x="2619428" y="1947895"/>
            <a:ext cx="2016364" cy="177799"/>
          </a:xfrm>
          <a:prstGeom prst="rect">
            <a:avLst/>
          </a:prstGeom>
        </p:spPr>
        <p:txBody>
          <a:bodyPr lIns="0" tIns="0" rIns="0" bIns="0"/>
          <a:lstStyle>
            <a:lvl1pPr marL="0" indent="0" algn="ctr">
              <a:spcBef>
                <a:spcPts val="0"/>
              </a:spcBef>
              <a:buFontTx/>
              <a:buNone/>
              <a:defRPr sz="1100" baseline="0"/>
            </a:lvl1pPr>
            <a:lvl2pPr marL="0" marR="0" indent="0" algn="ctr" defTabSz="914400" rtl="0" eaLnBrk="1" fontAlgn="auto" latinLnBrk="0" hangingPunct="1">
              <a:lnSpc>
                <a:spcPct val="100000"/>
              </a:lnSpc>
              <a:spcBef>
                <a:spcPts val="0"/>
              </a:spcBef>
              <a:spcAft>
                <a:spcPts val="0"/>
              </a:spcAft>
              <a:buClr>
                <a:srgbClr val="F15D22"/>
              </a:buClr>
              <a:buSzPct val="90000"/>
              <a:buFontTx/>
              <a:buNone/>
              <a:tabLst/>
              <a:defRPr lang="en-US" sz="900" baseline="0" smtClean="0"/>
            </a:lvl2pPr>
            <a:lvl3pPr marL="571500" indent="0">
              <a:buFontTx/>
              <a:buNone/>
              <a:defRPr sz="1200"/>
            </a:lvl3pPr>
            <a:lvl4pPr marL="1371600" indent="0">
              <a:buFontTx/>
              <a:buNone/>
              <a:defRPr sz="1200"/>
            </a:lvl4pPr>
            <a:lvl5pPr marL="1828800" indent="0">
              <a:buFontTx/>
              <a:buNone/>
              <a:defRPr sz="1200"/>
            </a:lvl5pPr>
          </a:lstStyle>
          <a:p>
            <a:pPr lvl="0"/>
            <a:r>
              <a:rPr lang="en-US" dirty="0"/>
              <a:t>Edit Master text styles</a:t>
            </a:r>
          </a:p>
        </p:txBody>
      </p:sp>
      <p:sp>
        <p:nvSpPr>
          <p:cNvPr id="38" name="Text Placeholder 29"/>
          <p:cNvSpPr>
            <a:spLocks noGrp="1"/>
          </p:cNvSpPr>
          <p:nvPr>
            <p:ph type="body" sz="quarter" idx="31"/>
          </p:nvPr>
        </p:nvSpPr>
        <p:spPr>
          <a:xfrm>
            <a:off x="2619428" y="2117878"/>
            <a:ext cx="2016364" cy="177799"/>
          </a:xfrm>
          <a:prstGeom prst="rect">
            <a:avLst/>
          </a:prstGeom>
        </p:spPr>
        <p:txBody>
          <a:bodyPr lIns="0" tIns="0" rIns="0" bIns="0"/>
          <a:lstStyle>
            <a:lvl1pPr marL="0" indent="0" algn="ctr">
              <a:spcBef>
                <a:spcPts val="0"/>
              </a:spcBef>
              <a:buFontTx/>
              <a:buNone/>
              <a:defRPr sz="900" baseline="0"/>
            </a:lvl1pPr>
            <a:lvl2pPr marL="0" marR="0" indent="0" algn="ctr" defTabSz="914400" rtl="0" eaLnBrk="1" fontAlgn="auto" latinLnBrk="0" hangingPunct="1">
              <a:lnSpc>
                <a:spcPct val="100000"/>
              </a:lnSpc>
              <a:spcBef>
                <a:spcPts val="0"/>
              </a:spcBef>
              <a:spcAft>
                <a:spcPts val="0"/>
              </a:spcAft>
              <a:buClr>
                <a:srgbClr val="F15D22"/>
              </a:buClr>
              <a:buSzPct val="90000"/>
              <a:buFontTx/>
              <a:buNone/>
              <a:tabLst/>
              <a:defRPr lang="en-US" sz="900" baseline="0" smtClean="0"/>
            </a:lvl2pPr>
            <a:lvl3pPr marL="571500" indent="0">
              <a:buFontTx/>
              <a:buNone/>
              <a:defRPr sz="1200"/>
            </a:lvl3pPr>
            <a:lvl4pPr marL="1371600" indent="0">
              <a:buFontTx/>
              <a:buNone/>
              <a:defRPr sz="1200"/>
            </a:lvl4pPr>
            <a:lvl5pPr marL="1828800" indent="0">
              <a:buFontTx/>
              <a:buNone/>
              <a:defRPr sz="1200"/>
            </a:lvl5pPr>
          </a:lstStyle>
          <a:p>
            <a:pPr lvl="0"/>
            <a:r>
              <a:rPr lang="en-US" dirty="0"/>
              <a:t>Edit Master text styles</a:t>
            </a:r>
          </a:p>
        </p:txBody>
      </p:sp>
      <p:sp>
        <p:nvSpPr>
          <p:cNvPr id="39" name="Content Placeholder 9"/>
          <p:cNvSpPr txBox="1">
            <a:spLocks/>
          </p:cNvSpPr>
          <p:nvPr userDrawn="1"/>
        </p:nvSpPr>
        <p:spPr>
          <a:xfrm>
            <a:off x="3856890" y="499584"/>
            <a:ext cx="1441938" cy="366865"/>
          </a:xfrm>
          <a:prstGeom prst="rect">
            <a:avLst/>
          </a:prstGeom>
        </p:spPr>
        <p:txBody>
          <a:bodyPr lIns="0" tIns="0" rIns="0" bIns="0"/>
          <a:lstStyle>
            <a:lvl1pPr marL="285750" indent="-285750" algn="l" defTabSz="914400" rtl="0" eaLnBrk="1" latinLnBrk="0" hangingPunct="1">
              <a:spcBef>
                <a:spcPct val="20000"/>
              </a:spcBef>
              <a:buClr>
                <a:srgbClr val="F15D22"/>
              </a:buClr>
              <a:buFont typeface="Arial" pitchFamily="34" charset="0"/>
              <a:buChar char="•"/>
              <a:defRPr sz="2600" kern="1200">
                <a:solidFill>
                  <a:srgbClr val="343735"/>
                </a:solidFill>
                <a:latin typeface="+mn-lt"/>
                <a:ea typeface="+mn-ea"/>
                <a:cs typeface="+mn-cs"/>
              </a:defRPr>
            </a:lvl1pPr>
            <a:lvl2pPr marL="628650" indent="-342900" algn="l" defTabSz="914400" rtl="0" eaLnBrk="1" latinLnBrk="0" hangingPunct="1">
              <a:spcBef>
                <a:spcPct val="20000"/>
              </a:spcBef>
              <a:buClr>
                <a:srgbClr val="F15D22"/>
              </a:buClr>
              <a:buSzPct val="90000"/>
              <a:buFont typeface="Arial" pitchFamily="34" charset="0"/>
              <a:buChar char="–"/>
              <a:defRPr sz="2400" kern="1200">
                <a:solidFill>
                  <a:srgbClr val="343735"/>
                </a:solidFill>
                <a:latin typeface="+mn-lt"/>
                <a:ea typeface="+mn-ea"/>
                <a:cs typeface="+mn-cs"/>
              </a:defRPr>
            </a:lvl2pPr>
            <a:lvl3pPr marL="857250" indent="-285750" algn="l" defTabSz="914400" rtl="0" eaLnBrk="1" latinLnBrk="0" hangingPunct="1">
              <a:spcBef>
                <a:spcPct val="20000"/>
              </a:spcBef>
              <a:buClr>
                <a:srgbClr val="F15D22"/>
              </a:buClr>
              <a:buFont typeface="Arial" pitchFamily="34" charset="0"/>
              <a:buChar char="•"/>
              <a:defRPr sz="2200" kern="1200">
                <a:solidFill>
                  <a:srgbClr val="34373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i="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Introductions</a:t>
            </a:r>
          </a:p>
          <a:p>
            <a:pPr marL="0" indent="0" algn="ctr">
              <a:buNone/>
            </a:pPr>
            <a:endParaRPr lang="en-US" sz="20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40" name="Text Placeholder 29"/>
          <p:cNvSpPr>
            <a:spLocks noGrp="1"/>
          </p:cNvSpPr>
          <p:nvPr>
            <p:ph type="body" sz="quarter" idx="32"/>
          </p:nvPr>
        </p:nvSpPr>
        <p:spPr>
          <a:xfrm>
            <a:off x="691674" y="3684955"/>
            <a:ext cx="2016364" cy="177799"/>
          </a:xfrm>
          <a:prstGeom prst="rect">
            <a:avLst/>
          </a:prstGeom>
        </p:spPr>
        <p:txBody>
          <a:bodyPr lIns="0" tIns="0" rIns="0" bIns="0"/>
          <a:lstStyle>
            <a:lvl1pPr marL="0" indent="0" algn="ctr">
              <a:spcBef>
                <a:spcPts val="0"/>
              </a:spcBef>
              <a:buFontTx/>
              <a:buNone/>
              <a:defRPr sz="1100" baseline="0"/>
            </a:lvl1pPr>
            <a:lvl2pPr marL="0" marR="0" indent="0" algn="ctr" defTabSz="914400" rtl="0" eaLnBrk="1" fontAlgn="auto" latinLnBrk="0" hangingPunct="1">
              <a:lnSpc>
                <a:spcPct val="100000"/>
              </a:lnSpc>
              <a:spcBef>
                <a:spcPts val="0"/>
              </a:spcBef>
              <a:spcAft>
                <a:spcPts val="0"/>
              </a:spcAft>
              <a:buClr>
                <a:srgbClr val="F15D22"/>
              </a:buClr>
              <a:buSzPct val="90000"/>
              <a:buFontTx/>
              <a:buNone/>
              <a:tabLst/>
              <a:defRPr lang="en-US" sz="900" baseline="0" smtClean="0"/>
            </a:lvl2pPr>
            <a:lvl3pPr marL="571500" indent="0">
              <a:buFontTx/>
              <a:buNone/>
              <a:defRPr sz="1200"/>
            </a:lvl3pPr>
            <a:lvl4pPr marL="1371600" indent="0">
              <a:buFontTx/>
              <a:buNone/>
              <a:defRPr sz="1200"/>
            </a:lvl4pPr>
            <a:lvl5pPr marL="1828800" indent="0">
              <a:buFontTx/>
              <a:buNone/>
              <a:defRPr sz="1200"/>
            </a:lvl5pPr>
          </a:lstStyle>
          <a:p>
            <a:pPr lvl="0"/>
            <a:r>
              <a:rPr lang="en-US" dirty="0"/>
              <a:t>Edit Master text styles</a:t>
            </a:r>
          </a:p>
        </p:txBody>
      </p:sp>
      <p:sp>
        <p:nvSpPr>
          <p:cNvPr id="42" name="Text Placeholder 29"/>
          <p:cNvSpPr>
            <a:spLocks noGrp="1"/>
          </p:cNvSpPr>
          <p:nvPr>
            <p:ph type="body" sz="quarter" idx="33"/>
          </p:nvPr>
        </p:nvSpPr>
        <p:spPr>
          <a:xfrm>
            <a:off x="691674" y="3854938"/>
            <a:ext cx="2016364" cy="177799"/>
          </a:xfrm>
          <a:prstGeom prst="rect">
            <a:avLst/>
          </a:prstGeom>
        </p:spPr>
        <p:txBody>
          <a:bodyPr lIns="0" tIns="0" rIns="0" bIns="0"/>
          <a:lstStyle>
            <a:lvl1pPr marL="0" indent="0" algn="ctr">
              <a:spcBef>
                <a:spcPts val="0"/>
              </a:spcBef>
              <a:buFontTx/>
              <a:buNone/>
              <a:defRPr sz="900" baseline="0"/>
            </a:lvl1pPr>
            <a:lvl2pPr marL="0" marR="0" indent="0" algn="ctr" defTabSz="914400" rtl="0" eaLnBrk="1" fontAlgn="auto" latinLnBrk="0" hangingPunct="1">
              <a:lnSpc>
                <a:spcPct val="100000"/>
              </a:lnSpc>
              <a:spcBef>
                <a:spcPts val="0"/>
              </a:spcBef>
              <a:spcAft>
                <a:spcPts val="0"/>
              </a:spcAft>
              <a:buClr>
                <a:srgbClr val="F15D22"/>
              </a:buClr>
              <a:buSzPct val="90000"/>
              <a:buFontTx/>
              <a:buNone/>
              <a:tabLst/>
              <a:defRPr lang="en-US" sz="900" baseline="0" smtClean="0"/>
            </a:lvl2pPr>
            <a:lvl3pPr marL="571500" indent="0">
              <a:buFontTx/>
              <a:buNone/>
              <a:defRPr sz="1200"/>
            </a:lvl3pPr>
            <a:lvl4pPr marL="1371600" indent="0">
              <a:buFontTx/>
              <a:buNone/>
              <a:defRPr sz="1200"/>
            </a:lvl4pPr>
            <a:lvl5pPr marL="1828800" indent="0">
              <a:buFontTx/>
              <a:buNone/>
              <a:defRPr sz="1200"/>
            </a:lvl5pPr>
          </a:lstStyle>
          <a:p>
            <a:pPr lvl="0"/>
            <a:r>
              <a:rPr lang="en-US" dirty="0"/>
              <a:t>Edit Master text styles</a:t>
            </a:r>
          </a:p>
        </p:txBody>
      </p:sp>
      <p:sp>
        <p:nvSpPr>
          <p:cNvPr id="43" name="Text Placeholder 29"/>
          <p:cNvSpPr>
            <a:spLocks noGrp="1"/>
          </p:cNvSpPr>
          <p:nvPr>
            <p:ph type="body" sz="quarter" idx="34"/>
          </p:nvPr>
        </p:nvSpPr>
        <p:spPr>
          <a:xfrm>
            <a:off x="2619428" y="3677049"/>
            <a:ext cx="2016364" cy="177799"/>
          </a:xfrm>
          <a:prstGeom prst="rect">
            <a:avLst/>
          </a:prstGeom>
        </p:spPr>
        <p:txBody>
          <a:bodyPr lIns="0" tIns="0" rIns="0" bIns="0"/>
          <a:lstStyle>
            <a:lvl1pPr marL="0" indent="0" algn="ctr">
              <a:spcBef>
                <a:spcPts val="0"/>
              </a:spcBef>
              <a:buFontTx/>
              <a:buNone/>
              <a:defRPr sz="1100" baseline="0"/>
            </a:lvl1pPr>
            <a:lvl2pPr marL="0" marR="0" indent="0" algn="ctr" defTabSz="914400" rtl="0" eaLnBrk="1" fontAlgn="auto" latinLnBrk="0" hangingPunct="1">
              <a:lnSpc>
                <a:spcPct val="100000"/>
              </a:lnSpc>
              <a:spcBef>
                <a:spcPts val="0"/>
              </a:spcBef>
              <a:spcAft>
                <a:spcPts val="0"/>
              </a:spcAft>
              <a:buClr>
                <a:srgbClr val="F15D22"/>
              </a:buClr>
              <a:buSzPct val="90000"/>
              <a:buFontTx/>
              <a:buNone/>
              <a:tabLst/>
              <a:defRPr lang="en-US" sz="900" baseline="0" smtClean="0"/>
            </a:lvl2pPr>
            <a:lvl3pPr marL="571500" indent="0">
              <a:buFontTx/>
              <a:buNone/>
              <a:defRPr sz="1200"/>
            </a:lvl3pPr>
            <a:lvl4pPr marL="1371600" indent="0">
              <a:buFontTx/>
              <a:buNone/>
              <a:defRPr sz="1200"/>
            </a:lvl4pPr>
            <a:lvl5pPr marL="1828800" indent="0">
              <a:buFontTx/>
              <a:buNone/>
              <a:defRPr sz="1200"/>
            </a:lvl5pPr>
          </a:lstStyle>
          <a:p>
            <a:pPr lvl="0"/>
            <a:r>
              <a:rPr lang="en-US" dirty="0"/>
              <a:t>Edit Master text styles</a:t>
            </a:r>
          </a:p>
        </p:txBody>
      </p:sp>
      <p:sp>
        <p:nvSpPr>
          <p:cNvPr id="45" name="Text Placeholder 29"/>
          <p:cNvSpPr>
            <a:spLocks noGrp="1"/>
          </p:cNvSpPr>
          <p:nvPr>
            <p:ph type="body" sz="quarter" idx="35"/>
          </p:nvPr>
        </p:nvSpPr>
        <p:spPr>
          <a:xfrm>
            <a:off x="2619428" y="3847032"/>
            <a:ext cx="2016364" cy="177799"/>
          </a:xfrm>
          <a:prstGeom prst="rect">
            <a:avLst/>
          </a:prstGeom>
        </p:spPr>
        <p:txBody>
          <a:bodyPr lIns="0" tIns="0" rIns="0" bIns="0"/>
          <a:lstStyle>
            <a:lvl1pPr marL="0" indent="0" algn="ctr">
              <a:spcBef>
                <a:spcPts val="0"/>
              </a:spcBef>
              <a:buFontTx/>
              <a:buNone/>
              <a:defRPr sz="900" baseline="0"/>
            </a:lvl1pPr>
            <a:lvl2pPr marL="0" marR="0" indent="0" algn="ctr" defTabSz="914400" rtl="0" eaLnBrk="1" fontAlgn="auto" latinLnBrk="0" hangingPunct="1">
              <a:lnSpc>
                <a:spcPct val="100000"/>
              </a:lnSpc>
              <a:spcBef>
                <a:spcPts val="0"/>
              </a:spcBef>
              <a:spcAft>
                <a:spcPts val="0"/>
              </a:spcAft>
              <a:buClr>
                <a:srgbClr val="F15D22"/>
              </a:buClr>
              <a:buSzPct val="90000"/>
              <a:buFontTx/>
              <a:buNone/>
              <a:tabLst/>
              <a:defRPr lang="en-US" sz="900" baseline="0" smtClean="0"/>
            </a:lvl2pPr>
            <a:lvl3pPr marL="571500" indent="0">
              <a:buFontTx/>
              <a:buNone/>
              <a:defRPr sz="1200"/>
            </a:lvl3pPr>
            <a:lvl4pPr marL="1371600" indent="0">
              <a:buFontTx/>
              <a:buNone/>
              <a:defRPr sz="1200"/>
            </a:lvl4pPr>
            <a:lvl5pPr marL="1828800" indent="0">
              <a:buFontTx/>
              <a:buNone/>
              <a:defRPr sz="1200"/>
            </a:lvl5pPr>
          </a:lstStyle>
          <a:p>
            <a:pPr lvl="0"/>
            <a:r>
              <a:rPr lang="en-US" dirty="0"/>
              <a:t>Edit Master text styles</a:t>
            </a:r>
          </a:p>
        </p:txBody>
      </p:sp>
      <p:sp>
        <p:nvSpPr>
          <p:cNvPr id="27" name="Text Placeholder 29"/>
          <p:cNvSpPr>
            <a:spLocks noGrp="1"/>
          </p:cNvSpPr>
          <p:nvPr>
            <p:ph type="body" sz="quarter" idx="36"/>
          </p:nvPr>
        </p:nvSpPr>
        <p:spPr>
          <a:xfrm>
            <a:off x="4519259" y="1955801"/>
            <a:ext cx="2016364" cy="177799"/>
          </a:xfrm>
          <a:prstGeom prst="rect">
            <a:avLst/>
          </a:prstGeom>
        </p:spPr>
        <p:txBody>
          <a:bodyPr lIns="0" tIns="0" rIns="0" bIns="0"/>
          <a:lstStyle>
            <a:lvl1pPr marL="0" indent="0" algn="ctr">
              <a:spcBef>
                <a:spcPts val="0"/>
              </a:spcBef>
              <a:buFontTx/>
              <a:buNone/>
              <a:defRPr sz="1100" baseline="0"/>
            </a:lvl1pPr>
            <a:lvl2pPr marL="0" marR="0" indent="0" algn="ctr" defTabSz="914400" rtl="0" eaLnBrk="1" fontAlgn="auto" latinLnBrk="0" hangingPunct="1">
              <a:lnSpc>
                <a:spcPct val="100000"/>
              </a:lnSpc>
              <a:spcBef>
                <a:spcPts val="0"/>
              </a:spcBef>
              <a:spcAft>
                <a:spcPts val="0"/>
              </a:spcAft>
              <a:buClr>
                <a:srgbClr val="F15D22"/>
              </a:buClr>
              <a:buSzPct val="90000"/>
              <a:buFontTx/>
              <a:buNone/>
              <a:tabLst/>
              <a:defRPr lang="en-US" sz="900" baseline="0" smtClean="0"/>
            </a:lvl2pPr>
            <a:lvl3pPr marL="571500" indent="0">
              <a:buFontTx/>
              <a:buNone/>
              <a:defRPr sz="1200"/>
            </a:lvl3pPr>
            <a:lvl4pPr marL="1371600" indent="0">
              <a:buFontTx/>
              <a:buNone/>
              <a:defRPr sz="1200"/>
            </a:lvl4pPr>
            <a:lvl5pPr marL="1828800" indent="0">
              <a:buFontTx/>
              <a:buNone/>
              <a:defRPr sz="1200"/>
            </a:lvl5pPr>
          </a:lstStyle>
          <a:p>
            <a:pPr lvl="0"/>
            <a:r>
              <a:rPr lang="en-US" dirty="0"/>
              <a:t>Edit Master text styles</a:t>
            </a:r>
          </a:p>
        </p:txBody>
      </p:sp>
      <p:sp>
        <p:nvSpPr>
          <p:cNvPr id="29" name="Text Placeholder 29"/>
          <p:cNvSpPr>
            <a:spLocks noGrp="1"/>
          </p:cNvSpPr>
          <p:nvPr>
            <p:ph type="body" sz="quarter" idx="37"/>
          </p:nvPr>
        </p:nvSpPr>
        <p:spPr>
          <a:xfrm>
            <a:off x="4519259" y="2125784"/>
            <a:ext cx="2016364" cy="177799"/>
          </a:xfrm>
          <a:prstGeom prst="rect">
            <a:avLst/>
          </a:prstGeom>
        </p:spPr>
        <p:txBody>
          <a:bodyPr lIns="0" tIns="0" rIns="0" bIns="0"/>
          <a:lstStyle>
            <a:lvl1pPr marL="0" indent="0" algn="ctr">
              <a:spcBef>
                <a:spcPts val="0"/>
              </a:spcBef>
              <a:buFontTx/>
              <a:buNone/>
              <a:defRPr sz="900" baseline="0"/>
            </a:lvl1pPr>
            <a:lvl2pPr marL="0" marR="0" indent="0" algn="ctr" defTabSz="914400" rtl="0" eaLnBrk="1" fontAlgn="auto" latinLnBrk="0" hangingPunct="1">
              <a:lnSpc>
                <a:spcPct val="100000"/>
              </a:lnSpc>
              <a:spcBef>
                <a:spcPts val="0"/>
              </a:spcBef>
              <a:spcAft>
                <a:spcPts val="0"/>
              </a:spcAft>
              <a:buClr>
                <a:srgbClr val="F15D22"/>
              </a:buClr>
              <a:buSzPct val="90000"/>
              <a:buFontTx/>
              <a:buNone/>
              <a:tabLst/>
              <a:defRPr lang="en-US" sz="900" baseline="0" smtClean="0"/>
            </a:lvl2pPr>
            <a:lvl3pPr marL="571500" indent="0">
              <a:buFontTx/>
              <a:buNone/>
              <a:defRPr sz="1200"/>
            </a:lvl3pPr>
            <a:lvl4pPr marL="1371600" indent="0">
              <a:buFontTx/>
              <a:buNone/>
              <a:defRPr sz="1200"/>
            </a:lvl4pPr>
            <a:lvl5pPr marL="1828800" indent="0">
              <a:buFontTx/>
              <a:buNone/>
              <a:defRPr sz="1200"/>
            </a:lvl5pPr>
          </a:lstStyle>
          <a:p>
            <a:pPr lvl="0"/>
            <a:r>
              <a:rPr lang="en-US" dirty="0"/>
              <a:t>Edit Master text styles</a:t>
            </a:r>
          </a:p>
        </p:txBody>
      </p:sp>
      <p:sp>
        <p:nvSpPr>
          <p:cNvPr id="30" name="Text Placeholder 29"/>
          <p:cNvSpPr>
            <a:spLocks noGrp="1"/>
          </p:cNvSpPr>
          <p:nvPr>
            <p:ph type="body" sz="quarter" idx="38"/>
          </p:nvPr>
        </p:nvSpPr>
        <p:spPr>
          <a:xfrm>
            <a:off x="6452867" y="1947895"/>
            <a:ext cx="2016364" cy="177799"/>
          </a:xfrm>
          <a:prstGeom prst="rect">
            <a:avLst/>
          </a:prstGeom>
        </p:spPr>
        <p:txBody>
          <a:bodyPr lIns="0" tIns="0" rIns="0" bIns="0"/>
          <a:lstStyle>
            <a:lvl1pPr marL="0" indent="0" algn="ctr">
              <a:spcBef>
                <a:spcPts val="0"/>
              </a:spcBef>
              <a:buFontTx/>
              <a:buNone/>
              <a:defRPr sz="1100" baseline="0"/>
            </a:lvl1pPr>
            <a:lvl2pPr marL="0" marR="0" indent="0" algn="ctr" defTabSz="914400" rtl="0" eaLnBrk="1" fontAlgn="auto" latinLnBrk="0" hangingPunct="1">
              <a:lnSpc>
                <a:spcPct val="100000"/>
              </a:lnSpc>
              <a:spcBef>
                <a:spcPts val="0"/>
              </a:spcBef>
              <a:spcAft>
                <a:spcPts val="0"/>
              </a:spcAft>
              <a:buClr>
                <a:srgbClr val="F15D22"/>
              </a:buClr>
              <a:buSzPct val="90000"/>
              <a:buFontTx/>
              <a:buNone/>
              <a:tabLst/>
              <a:defRPr lang="en-US" sz="900" baseline="0" smtClean="0"/>
            </a:lvl2pPr>
            <a:lvl3pPr marL="571500" indent="0">
              <a:buFontTx/>
              <a:buNone/>
              <a:defRPr sz="1200"/>
            </a:lvl3pPr>
            <a:lvl4pPr marL="1371600" indent="0">
              <a:buFontTx/>
              <a:buNone/>
              <a:defRPr sz="1200"/>
            </a:lvl4pPr>
            <a:lvl5pPr marL="1828800" indent="0">
              <a:buFontTx/>
              <a:buNone/>
              <a:defRPr sz="1200"/>
            </a:lvl5pPr>
          </a:lstStyle>
          <a:p>
            <a:pPr lvl="0"/>
            <a:r>
              <a:rPr lang="en-US" dirty="0"/>
              <a:t>Edit Master text styles</a:t>
            </a:r>
          </a:p>
        </p:txBody>
      </p:sp>
      <p:sp>
        <p:nvSpPr>
          <p:cNvPr id="33" name="Text Placeholder 29"/>
          <p:cNvSpPr>
            <a:spLocks noGrp="1"/>
          </p:cNvSpPr>
          <p:nvPr>
            <p:ph type="body" sz="quarter" idx="39"/>
          </p:nvPr>
        </p:nvSpPr>
        <p:spPr>
          <a:xfrm>
            <a:off x="6452867" y="2117878"/>
            <a:ext cx="2016364" cy="177799"/>
          </a:xfrm>
          <a:prstGeom prst="rect">
            <a:avLst/>
          </a:prstGeom>
        </p:spPr>
        <p:txBody>
          <a:bodyPr lIns="0" tIns="0" rIns="0" bIns="0"/>
          <a:lstStyle>
            <a:lvl1pPr marL="0" indent="0" algn="ctr">
              <a:spcBef>
                <a:spcPts val="0"/>
              </a:spcBef>
              <a:buFontTx/>
              <a:buNone/>
              <a:defRPr sz="900" baseline="0"/>
            </a:lvl1pPr>
            <a:lvl2pPr marL="0" marR="0" indent="0" algn="ctr" defTabSz="914400" rtl="0" eaLnBrk="1" fontAlgn="auto" latinLnBrk="0" hangingPunct="1">
              <a:lnSpc>
                <a:spcPct val="100000"/>
              </a:lnSpc>
              <a:spcBef>
                <a:spcPts val="0"/>
              </a:spcBef>
              <a:spcAft>
                <a:spcPts val="0"/>
              </a:spcAft>
              <a:buClr>
                <a:srgbClr val="F15D22"/>
              </a:buClr>
              <a:buSzPct val="90000"/>
              <a:buFontTx/>
              <a:buNone/>
              <a:tabLst/>
              <a:defRPr lang="en-US" sz="900" baseline="0" smtClean="0"/>
            </a:lvl2pPr>
            <a:lvl3pPr marL="571500" indent="0">
              <a:buFontTx/>
              <a:buNone/>
              <a:defRPr sz="1200"/>
            </a:lvl3pPr>
            <a:lvl4pPr marL="1371600" indent="0">
              <a:buFontTx/>
              <a:buNone/>
              <a:defRPr sz="1200"/>
            </a:lvl4pPr>
            <a:lvl5pPr marL="1828800" indent="0">
              <a:buFontTx/>
              <a:buNone/>
              <a:defRPr sz="1200"/>
            </a:lvl5pPr>
          </a:lstStyle>
          <a:p>
            <a:pPr lvl="0"/>
            <a:r>
              <a:rPr lang="en-US" dirty="0"/>
              <a:t>Edit Master text styles</a:t>
            </a:r>
          </a:p>
        </p:txBody>
      </p:sp>
      <p:sp>
        <p:nvSpPr>
          <p:cNvPr id="46" name="Text Placeholder 29"/>
          <p:cNvSpPr>
            <a:spLocks noGrp="1"/>
          </p:cNvSpPr>
          <p:nvPr>
            <p:ph type="body" sz="quarter" idx="40"/>
          </p:nvPr>
        </p:nvSpPr>
        <p:spPr>
          <a:xfrm>
            <a:off x="4519259" y="3679093"/>
            <a:ext cx="2016364" cy="177799"/>
          </a:xfrm>
          <a:prstGeom prst="rect">
            <a:avLst/>
          </a:prstGeom>
        </p:spPr>
        <p:txBody>
          <a:bodyPr lIns="0" tIns="0" rIns="0" bIns="0"/>
          <a:lstStyle>
            <a:lvl1pPr marL="0" indent="0" algn="ctr">
              <a:spcBef>
                <a:spcPts val="0"/>
              </a:spcBef>
              <a:buFontTx/>
              <a:buNone/>
              <a:defRPr sz="1100" baseline="0"/>
            </a:lvl1pPr>
            <a:lvl2pPr marL="0" marR="0" indent="0" algn="ctr" defTabSz="914400" rtl="0" eaLnBrk="1" fontAlgn="auto" latinLnBrk="0" hangingPunct="1">
              <a:lnSpc>
                <a:spcPct val="100000"/>
              </a:lnSpc>
              <a:spcBef>
                <a:spcPts val="0"/>
              </a:spcBef>
              <a:spcAft>
                <a:spcPts val="0"/>
              </a:spcAft>
              <a:buClr>
                <a:srgbClr val="F15D22"/>
              </a:buClr>
              <a:buSzPct val="90000"/>
              <a:buFontTx/>
              <a:buNone/>
              <a:tabLst/>
              <a:defRPr lang="en-US" sz="900" baseline="0" smtClean="0"/>
            </a:lvl2pPr>
            <a:lvl3pPr marL="571500" indent="0">
              <a:buFontTx/>
              <a:buNone/>
              <a:defRPr sz="1200"/>
            </a:lvl3pPr>
            <a:lvl4pPr marL="1371600" indent="0">
              <a:buFontTx/>
              <a:buNone/>
              <a:defRPr sz="1200"/>
            </a:lvl4pPr>
            <a:lvl5pPr marL="1828800" indent="0">
              <a:buFontTx/>
              <a:buNone/>
              <a:defRPr sz="1200"/>
            </a:lvl5pPr>
          </a:lstStyle>
          <a:p>
            <a:pPr lvl="0"/>
            <a:r>
              <a:rPr lang="en-US" dirty="0"/>
              <a:t>Edit Master text styles</a:t>
            </a:r>
          </a:p>
        </p:txBody>
      </p:sp>
      <p:sp>
        <p:nvSpPr>
          <p:cNvPr id="48" name="Text Placeholder 29"/>
          <p:cNvSpPr>
            <a:spLocks noGrp="1"/>
          </p:cNvSpPr>
          <p:nvPr>
            <p:ph type="body" sz="quarter" idx="41"/>
          </p:nvPr>
        </p:nvSpPr>
        <p:spPr>
          <a:xfrm>
            <a:off x="4519259" y="3849076"/>
            <a:ext cx="2016364" cy="177799"/>
          </a:xfrm>
          <a:prstGeom prst="rect">
            <a:avLst/>
          </a:prstGeom>
        </p:spPr>
        <p:txBody>
          <a:bodyPr lIns="0" tIns="0" rIns="0" bIns="0"/>
          <a:lstStyle>
            <a:lvl1pPr marL="0" indent="0" algn="ctr">
              <a:spcBef>
                <a:spcPts val="0"/>
              </a:spcBef>
              <a:buFontTx/>
              <a:buNone/>
              <a:defRPr sz="900" baseline="0"/>
            </a:lvl1pPr>
            <a:lvl2pPr marL="0" marR="0" indent="0" algn="ctr" defTabSz="914400" rtl="0" eaLnBrk="1" fontAlgn="auto" latinLnBrk="0" hangingPunct="1">
              <a:lnSpc>
                <a:spcPct val="100000"/>
              </a:lnSpc>
              <a:spcBef>
                <a:spcPts val="0"/>
              </a:spcBef>
              <a:spcAft>
                <a:spcPts val="0"/>
              </a:spcAft>
              <a:buClr>
                <a:srgbClr val="F15D22"/>
              </a:buClr>
              <a:buSzPct val="90000"/>
              <a:buFontTx/>
              <a:buNone/>
              <a:tabLst/>
              <a:defRPr lang="en-US" sz="900" baseline="0" smtClean="0"/>
            </a:lvl2pPr>
            <a:lvl3pPr marL="571500" indent="0">
              <a:buFontTx/>
              <a:buNone/>
              <a:defRPr sz="1200"/>
            </a:lvl3pPr>
            <a:lvl4pPr marL="1371600" indent="0">
              <a:buFontTx/>
              <a:buNone/>
              <a:defRPr sz="1200"/>
            </a:lvl4pPr>
            <a:lvl5pPr marL="1828800" indent="0">
              <a:buFontTx/>
              <a:buNone/>
              <a:defRPr sz="1200"/>
            </a:lvl5pPr>
          </a:lstStyle>
          <a:p>
            <a:pPr lvl="0"/>
            <a:r>
              <a:rPr lang="en-US" dirty="0"/>
              <a:t>Edit Master text styles</a:t>
            </a:r>
          </a:p>
        </p:txBody>
      </p:sp>
      <p:sp>
        <p:nvSpPr>
          <p:cNvPr id="49" name="Text Placeholder 29"/>
          <p:cNvSpPr>
            <a:spLocks noGrp="1"/>
          </p:cNvSpPr>
          <p:nvPr>
            <p:ph type="body" sz="quarter" idx="42"/>
          </p:nvPr>
        </p:nvSpPr>
        <p:spPr>
          <a:xfrm>
            <a:off x="6452867" y="3682911"/>
            <a:ext cx="2016364" cy="177799"/>
          </a:xfrm>
          <a:prstGeom prst="rect">
            <a:avLst/>
          </a:prstGeom>
        </p:spPr>
        <p:txBody>
          <a:bodyPr lIns="0" tIns="0" rIns="0" bIns="0"/>
          <a:lstStyle>
            <a:lvl1pPr marL="0" indent="0" algn="ctr">
              <a:spcBef>
                <a:spcPts val="0"/>
              </a:spcBef>
              <a:buFontTx/>
              <a:buNone/>
              <a:defRPr sz="1100" baseline="0"/>
            </a:lvl1pPr>
            <a:lvl2pPr marL="0" marR="0" indent="0" algn="ctr" defTabSz="914400" rtl="0" eaLnBrk="1" fontAlgn="auto" latinLnBrk="0" hangingPunct="1">
              <a:lnSpc>
                <a:spcPct val="100000"/>
              </a:lnSpc>
              <a:spcBef>
                <a:spcPts val="0"/>
              </a:spcBef>
              <a:spcAft>
                <a:spcPts val="0"/>
              </a:spcAft>
              <a:buClr>
                <a:srgbClr val="F15D22"/>
              </a:buClr>
              <a:buSzPct val="90000"/>
              <a:buFontTx/>
              <a:buNone/>
              <a:tabLst/>
              <a:defRPr lang="en-US" sz="900" baseline="0" smtClean="0"/>
            </a:lvl2pPr>
            <a:lvl3pPr marL="571500" indent="0">
              <a:buFontTx/>
              <a:buNone/>
              <a:defRPr sz="1200"/>
            </a:lvl3pPr>
            <a:lvl4pPr marL="1371600" indent="0">
              <a:buFontTx/>
              <a:buNone/>
              <a:defRPr sz="1200"/>
            </a:lvl4pPr>
            <a:lvl5pPr marL="1828800" indent="0">
              <a:buFontTx/>
              <a:buNone/>
              <a:defRPr sz="1200"/>
            </a:lvl5pPr>
          </a:lstStyle>
          <a:p>
            <a:pPr lvl="0"/>
            <a:r>
              <a:rPr lang="en-US" dirty="0"/>
              <a:t>Edit Master text styles</a:t>
            </a:r>
          </a:p>
        </p:txBody>
      </p:sp>
      <p:sp>
        <p:nvSpPr>
          <p:cNvPr id="51" name="Text Placeholder 29"/>
          <p:cNvSpPr>
            <a:spLocks noGrp="1"/>
          </p:cNvSpPr>
          <p:nvPr>
            <p:ph type="body" sz="quarter" idx="43"/>
          </p:nvPr>
        </p:nvSpPr>
        <p:spPr>
          <a:xfrm>
            <a:off x="6452867" y="3852894"/>
            <a:ext cx="2016364" cy="177799"/>
          </a:xfrm>
          <a:prstGeom prst="rect">
            <a:avLst/>
          </a:prstGeom>
        </p:spPr>
        <p:txBody>
          <a:bodyPr lIns="0" tIns="0" rIns="0" bIns="0"/>
          <a:lstStyle>
            <a:lvl1pPr marL="0" indent="0" algn="ctr">
              <a:spcBef>
                <a:spcPts val="0"/>
              </a:spcBef>
              <a:buFontTx/>
              <a:buNone/>
              <a:defRPr sz="900" baseline="0"/>
            </a:lvl1pPr>
            <a:lvl2pPr marL="0" marR="0" indent="0" algn="ctr" defTabSz="914400" rtl="0" eaLnBrk="1" fontAlgn="auto" latinLnBrk="0" hangingPunct="1">
              <a:lnSpc>
                <a:spcPct val="100000"/>
              </a:lnSpc>
              <a:spcBef>
                <a:spcPts val="0"/>
              </a:spcBef>
              <a:spcAft>
                <a:spcPts val="0"/>
              </a:spcAft>
              <a:buClr>
                <a:srgbClr val="F15D22"/>
              </a:buClr>
              <a:buSzPct val="90000"/>
              <a:buFontTx/>
              <a:buNone/>
              <a:tabLst/>
              <a:defRPr lang="en-US" sz="900" baseline="0" smtClean="0"/>
            </a:lvl2pPr>
            <a:lvl3pPr marL="571500" indent="0">
              <a:buFontTx/>
              <a:buNone/>
              <a:defRPr sz="1200"/>
            </a:lvl3pPr>
            <a:lvl4pPr marL="1371600" indent="0">
              <a:buFontTx/>
              <a:buNone/>
              <a:defRPr sz="1200"/>
            </a:lvl4pPr>
            <a:lvl5pPr marL="1828800" indent="0">
              <a:buFontTx/>
              <a:buNone/>
              <a:defRPr sz="1200"/>
            </a:lvl5pPr>
          </a:lstStyle>
          <a:p>
            <a:pPr lvl="0"/>
            <a:r>
              <a:rPr lang="en-US" dirty="0"/>
              <a:t>Edit Master text styles</a:t>
            </a:r>
          </a:p>
        </p:txBody>
      </p:sp>
    </p:spTree>
    <p:extLst>
      <p:ext uri="{BB962C8B-B14F-4D97-AF65-F5344CB8AC3E}">
        <p14:creationId xmlns:p14="http://schemas.microsoft.com/office/powerpoint/2010/main" val="3126318609"/>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guide id="3" pos="2592">
          <p15:clr>
            <a:srgbClr val="FBAE40"/>
          </p15:clr>
        </p15:guide>
        <p15:guide id="4" pos="5184">
          <p15:clr>
            <a:srgbClr val="FBAE40"/>
          </p15:clr>
        </p15:guide>
        <p15:guide id="5" orient="horz" pos="756">
          <p15:clr>
            <a:srgbClr val="FBAE40"/>
          </p15:clr>
        </p15:guide>
        <p15:guide id="6" orient="horz" pos="468">
          <p15:clr>
            <a:srgbClr val="FBAE40"/>
          </p15:clr>
        </p15:guide>
        <p15:guide id="7" pos="1071" userDrawn="1">
          <p15:clr>
            <a:srgbClr val="FBAE40"/>
          </p15:clr>
        </p15:guide>
        <p15:guide id="8" pos="2274" userDrawn="1">
          <p15:clr>
            <a:srgbClr val="FBAE40"/>
          </p15:clr>
        </p15:guide>
        <p15:guide id="9" pos="3480" userDrawn="1">
          <p15:clr>
            <a:srgbClr val="FBAE40"/>
          </p15:clr>
        </p15:guide>
        <p15:guide id="10" pos="4697" userDrawn="1">
          <p15:clr>
            <a:srgbClr val="FBAE40"/>
          </p15:clr>
        </p15:guide>
        <p15:guide id="11" orient="horz" pos="1495"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7007225" y="4867275"/>
            <a:ext cx="2133600" cy="273844"/>
          </a:xfrm>
        </p:spPr>
        <p:txBody>
          <a:bodyPr/>
          <a:lstStyle>
            <a:lvl1pPr>
              <a:defRPr sz="800" b="0" i="0">
                <a:solidFill>
                  <a:srgbClr val="343735"/>
                </a:solidFill>
                <a:latin typeface="Segoe UI Light" panose="020B0502040204020203" pitchFamily="34" charset="0"/>
              </a:defRPr>
            </a:lvl1pPr>
          </a:lstStyle>
          <a:p>
            <a:fld id="{02C8D0DF-C1CD-41D2-A83F-355550C212EF}" type="slidenum">
              <a:rPr lang="en-US" smtClean="0"/>
              <a:pPr/>
              <a:t>‹#›</a:t>
            </a:fld>
            <a:endParaRPr lang="en-US"/>
          </a:p>
        </p:txBody>
      </p:sp>
      <p:sp>
        <p:nvSpPr>
          <p:cNvPr id="13" name="Text Placeholder 11"/>
          <p:cNvSpPr>
            <a:spLocks noGrp="1"/>
          </p:cNvSpPr>
          <p:nvPr>
            <p:ph type="body" sz="quarter" idx="14"/>
          </p:nvPr>
        </p:nvSpPr>
        <p:spPr>
          <a:xfrm>
            <a:off x="463064" y="1159117"/>
            <a:ext cx="8223737" cy="3807237"/>
          </a:xfrm>
          <a:prstGeom prst="rect">
            <a:avLst/>
          </a:prstGeom>
        </p:spPr>
        <p:txBody>
          <a:bodyPr lIns="0" tIns="0" rIns="0" bIns="0"/>
          <a:lstStyle>
            <a:lvl1pPr marL="228594" indent="-228594">
              <a:lnSpc>
                <a:spcPts val="2000"/>
              </a:lnSpc>
              <a:spcBef>
                <a:spcPts val="0"/>
              </a:spcBef>
              <a:spcAft>
                <a:spcPts val="1200"/>
              </a:spcAft>
              <a:buClr>
                <a:srgbClr val="0093D0"/>
              </a:buClr>
              <a:buSzPct val="100000"/>
              <a:tabLst>
                <a:tab pos="457189" algn="l"/>
              </a:tabLst>
              <a:defRPr sz="1600" b="0" i="0">
                <a:solidFill>
                  <a:srgbClr val="343735"/>
                </a:solidFill>
                <a:latin typeface="Segoe UI Light" panose="020B0502040204020203" pitchFamily="34" charset="0"/>
                <a:cs typeface="Segoe UI Light" panose="020B0502040204020203" pitchFamily="34" charset="0"/>
              </a:defRPr>
            </a:lvl1pPr>
            <a:lvl2pPr marL="514337" indent="-266693">
              <a:lnSpc>
                <a:spcPts val="1600"/>
              </a:lnSpc>
              <a:spcBef>
                <a:spcPts val="0"/>
              </a:spcBef>
              <a:spcAft>
                <a:spcPts val="1200"/>
              </a:spcAft>
              <a:buClr>
                <a:srgbClr val="0093D0"/>
              </a:buClr>
              <a:defRPr sz="1500" b="0" i="0">
                <a:solidFill>
                  <a:srgbClr val="343735"/>
                </a:solidFill>
                <a:latin typeface="Segoe UI Light" panose="020B0502040204020203" pitchFamily="34" charset="0"/>
                <a:cs typeface="Segoe UI Light" panose="020B0502040204020203" pitchFamily="34" charset="0"/>
              </a:defRPr>
            </a:lvl2pPr>
            <a:lvl3pPr marL="681021" indent="-166684">
              <a:lnSpc>
                <a:spcPts val="1600"/>
              </a:lnSpc>
              <a:spcBef>
                <a:spcPts val="0"/>
              </a:spcBef>
              <a:spcAft>
                <a:spcPts val="1200"/>
              </a:spcAft>
              <a:buClr>
                <a:srgbClr val="0093D0"/>
              </a:buClr>
              <a:defRPr sz="1400" b="0" i="0">
                <a:solidFill>
                  <a:srgbClr val="343735"/>
                </a:solidFill>
                <a:latin typeface="Segoe UI Light" panose="020B0502040204020203" pitchFamily="34" charset="0"/>
                <a:cs typeface="Segoe UI Light" panose="020B0502040204020203" pitchFamily="34" charset="0"/>
              </a:defRPr>
            </a:lvl3pPr>
          </a:lstStyle>
          <a:p>
            <a:pPr lvl="0"/>
            <a:r>
              <a:rPr lang="en-US" dirty="0"/>
              <a:t>Click to edit Master text styles</a:t>
            </a:r>
          </a:p>
          <a:p>
            <a:pPr lvl="1"/>
            <a:r>
              <a:rPr lang="en-US" dirty="0"/>
              <a:t>Second level</a:t>
            </a:r>
          </a:p>
          <a:p>
            <a:pPr lvl="2"/>
            <a:r>
              <a:rPr lang="en-US" dirty="0"/>
              <a:t>Third level</a:t>
            </a:r>
          </a:p>
        </p:txBody>
      </p:sp>
      <p:grpSp>
        <p:nvGrpSpPr>
          <p:cNvPr id="12" name="Group 11"/>
          <p:cNvGrpSpPr/>
          <p:nvPr userDrawn="1"/>
        </p:nvGrpSpPr>
        <p:grpSpPr>
          <a:xfrm>
            <a:off x="0" y="887016"/>
            <a:ext cx="9144000" cy="45722"/>
            <a:chOff x="0" y="2"/>
            <a:chExt cx="9144000" cy="45722"/>
          </a:xfrm>
        </p:grpSpPr>
        <p:sp>
          <p:nvSpPr>
            <p:cNvPr id="19" name="Rectangle 18"/>
            <p:cNvSpPr/>
            <p:nvPr/>
          </p:nvSpPr>
          <p:spPr>
            <a:xfrm rot="16200000">
              <a:off x="891540" y="-891538"/>
              <a:ext cx="45719" cy="1828800"/>
            </a:xfrm>
            <a:prstGeom prst="rect">
              <a:avLst/>
            </a:prstGeom>
            <a:solidFill>
              <a:srgbClr val="00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b="0" i="0">
                <a:latin typeface="Segoe UI Light" panose="020B0502040204020203" pitchFamily="34" charset="0"/>
              </a:endParaRPr>
            </a:p>
          </p:txBody>
        </p:sp>
        <p:sp>
          <p:nvSpPr>
            <p:cNvPr id="20" name="Rectangle 19"/>
            <p:cNvSpPr/>
            <p:nvPr/>
          </p:nvSpPr>
          <p:spPr>
            <a:xfrm rot="16200000">
              <a:off x="2720340" y="-891538"/>
              <a:ext cx="45719" cy="1828800"/>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b="0" i="0">
                <a:latin typeface="Segoe UI Light" panose="020B0502040204020203" pitchFamily="34" charset="0"/>
              </a:endParaRPr>
            </a:p>
          </p:txBody>
        </p:sp>
        <p:sp>
          <p:nvSpPr>
            <p:cNvPr id="21" name="Rectangle 20"/>
            <p:cNvSpPr/>
            <p:nvPr/>
          </p:nvSpPr>
          <p:spPr>
            <a:xfrm rot="16200000">
              <a:off x="4549141" y="-891538"/>
              <a:ext cx="45719" cy="1828800"/>
            </a:xfrm>
            <a:prstGeom prst="rect">
              <a:avLst/>
            </a:prstGeom>
            <a:solidFill>
              <a:srgbClr val="67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b="0" i="0">
                <a:latin typeface="Segoe UI Light" panose="020B0502040204020203" pitchFamily="34" charset="0"/>
              </a:endParaRPr>
            </a:p>
          </p:txBody>
        </p:sp>
        <p:sp>
          <p:nvSpPr>
            <p:cNvPr id="22" name="Rectangle 21"/>
            <p:cNvSpPr/>
            <p:nvPr/>
          </p:nvSpPr>
          <p:spPr>
            <a:xfrm rot="16200000">
              <a:off x="6377942" y="-891538"/>
              <a:ext cx="45719" cy="1828800"/>
            </a:xfrm>
            <a:prstGeom prst="rect">
              <a:avLst/>
            </a:prstGeom>
            <a:solidFill>
              <a:srgbClr val="34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b="0" i="0">
                <a:latin typeface="Segoe UI Light" panose="020B0502040204020203" pitchFamily="34" charset="0"/>
              </a:endParaRPr>
            </a:p>
          </p:txBody>
        </p:sp>
        <p:sp>
          <p:nvSpPr>
            <p:cNvPr id="23" name="Rectangle 22"/>
            <p:cNvSpPr/>
            <p:nvPr/>
          </p:nvSpPr>
          <p:spPr>
            <a:xfrm rot="16200000">
              <a:off x="8206741" y="-891535"/>
              <a:ext cx="45718" cy="1828800"/>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b="0" i="0">
                <a:latin typeface="Segoe UI Light" panose="020B0502040204020203" pitchFamily="34" charset="0"/>
              </a:endParaRPr>
            </a:p>
          </p:txBody>
        </p:sp>
      </p:grpSp>
      <p:sp>
        <p:nvSpPr>
          <p:cNvPr id="24" name="Title 1"/>
          <p:cNvSpPr>
            <a:spLocks noGrp="1"/>
          </p:cNvSpPr>
          <p:nvPr>
            <p:ph type="title" hasCustomPrompt="1"/>
          </p:nvPr>
        </p:nvSpPr>
        <p:spPr>
          <a:xfrm>
            <a:off x="0" y="0"/>
            <a:ext cx="9144000" cy="933450"/>
          </a:xfrm>
          <a:prstGeom prst="rect">
            <a:avLst/>
          </a:prstGeom>
        </p:spPr>
        <p:txBody>
          <a:bodyPr lIns="0" tIns="0" rIns="0" bIns="0" anchor="ctr" anchorCtr="0"/>
          <a:lstStyle>
            <a:lvl1pPr algn="ctr">
              <a:lnSpc>
                <a:spcPts val="3000"/>
              </a:lnSpc>
              <a:spcBef>
                <a:spcPts val="0"/>
              </a:spcBef>
              <a:defRPr sz="2800" b="0" i="0">
                <a:solidFill>
                  <a:srgbClr val="343735"/>
                </a:solidFill>
                <a:latin typeface="Segoe UI Light" panose="020B0502040204020203" pitchFamily="34" charset="0"/>
                <a:cs typeface="Segoe UI Light" panose="020B0502040204020203" pitchFamily="34" charset="0"/>
              </a:defRPr>
            </a:lvl1pPr>
          </a:lstStyle>
          <a:p>
            <a:br>
              <a:rPr lang="en-US" dirty="0"/>
            </a:br>
            <a:r>
              <a:rPr lang="en-US" dirty="0"/>
              <a:t>Click edit Master</a:t>
            </a:r>
            <a:br>
              <a:rPr lang="en-US" dirty="0"/>
            </a:br>
            <a:endParaRPr lang="en-US" dirty="0"/>
          </a:p>
        </p:txBody>
      </p:sp>
      <p:grpSp>
        <p:nvGrpSpPr>
          <p:cNvPr id="11" name="Group 10">
            <a:extLst>
              <a:ext uri="{FF2B5EF4-FFF2-40B4-BE49-F238E27FC236}">
                <a16:creationId xmlns:a16="http://schemas.microsoft.com/office/drawing/2014/main" id="{90BB6656-C299-0D48-A809-0FB2CBE67637}"/>
              </a:ext>
            </a:extLst>
          </p:cNvPr>
          <p:cNvGrpSpPr/>
          <p:nvPr userDrawn="1"/>
        </p:nvGrpSpPr>
        <p:grpSpPr>
          <a:xfrm>
            <a:off x="-3445" y="5532709"/>
            <a:ext cx="9146041" cy="64800"/>
            <a:chOff x="8150" y="6785466"/>
            <a:chExt cx="12193200" cy="99920"/>
          </a:xfrm>
        </p:grpSpPr>
        <p:sp>
          <p:nvSpPr>
            <p:cNvPr id="14" name="Rectangle 13">
              <a:extLst>
                <a:ext uri="{FF2B5EF4-FFF2-40B4-BE49-F238E27FC236}">
                  <a16:creationId xmlns:a16="http://schemas.microsoft.com/office/drawing/2014/main" id="{ED859427-2C67-BA41-B5C2-E8A15FD043D8}"/>
                </a:ext>
              </a:extLst>
            </p:cNvPr>
            <p:cNvSpPr/>
            <p:nvPr/>
          </p:nvSpPr>
          <p:spPr>
            <a:xfrm rot="16200000">
              <a:off x="974290" y="5819326"/>
              <a:ext cx="99919" cy="2032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15" name="Rectangle 14">
              <a:extLst>
                <a:ext uri="{FF2B5EF4-FFF2-40B4-BE49-F238E27FC236}">
                  <a16:creationId xmlns:a16="http://schemas.microsoft.com/office/drawing/2014/main" id="{F5432CCA-9A50-5341-B7F3-FDA0D133ECFE}"/>
                </a:ext>
              </a:extLst>
            </p:cNvPr>
            <p:cNvSpPr/>
            <p:nvPr/>
          </p:nvSpPr>
          <p:spPr>
            <a:xfrm rot="16200000">
              <a:off x="3006490" y="5819326"/>
              <a:ext cx="99919" cy="203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16" name="Rectangle 15">
              <a:extLst>
                <a:ext uri="{FF2B5EF4-FFF2-40B4-BE49-F238E27FC236}">
                  <a16:creationId xmlns:a16="http://schemas.microsoft.com/office/drawing/2014/main" id="{6D32D748-88A7-044E-9FB6-1C04F7818259}"/>
                </a:ext>
              </a:extLst>
            </p:cNvPr>
            <p:cNvSpPr/>
            <p:nvPr/>
          </p:nvSpPr>
          <p:spPr>
            <a:xfrm rot="16200000">
              <a:off x="5038690" y="5819326"/>
              <a:ext cx="99919" cy="2032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17" name="Rectangle 16">
              <a:extLst>
                <a:ext uri="{FF2B5EF4-FFF2-40B4-BE49-F238E27FC236}">
                  <a16:creationId xmlns:a16="http://schemas.microsoft.com/office/drawing/2014/main" id="{9CE8DF45-D3C8-D844-8238-92B4532D03E7}"/>
                </a:ext>
              </a:extLst>
            </p:cNvPr>
            <p:cNvSpPr/>
            <p:nvPr/>
          </p:nvSpPr>
          <p:spPr>
            <a:xfrm rot="16200000">
              <a:off x="7070891" y="5819326"/>
              <a:ext cx="99919" cy="2032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18" name="Rectangle 17">
              <a:extLst>
                <a:ext uri="{FF2B5EF4-FFF2-40B4-BE49-F238E27FC236}">
                  <a16:creationId xmlns:a16="http://schemas.microsoft.com/office/drawing/2014/main" id="{672EEA40-F0BA-464E-BBAC-D284FEEB334F}"/>
                </a:ext>
              </a:extLst>
            </p:cNvPr>
            <p:cNvSpPr/>
            <p:nvPr/>
          </p:nvSpPr>
          <p:spPr>
            <a:xfrm rot="16200000">
              <a:off x="9103091" y="5819327"/>
              <a:ext cx="99918" cy="2032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25" name="Rectangle 24">
              <a:extLst>
                <a:ext uri="{FF2B5EF4-FFF2-40B4-BE49-F238E27FC236}">
                  <a16:creationId xmlns:a16="http://schemas.microsoft.com/office/drawing/2014/main" id="{E51C8DEF-0719-DE4C-8B4F-1C0060FB7509}"/>
                </a:ext>
              </a:extLst>
            </p:cNvPr>
            <p:cNvSpPr/>
            <p:nvPr/>
          </p:nvSpPr>
          <p:spPr>
            <a:xfrm rot="16200000">
              <a:off x="11135291" y="5819327"/>
              <a:ext cx="99917" cy="2032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grpSp>
      <p:grpSp>
        <p:nvGrpSpPr>
          <p:cNvPr id="26" name="Group 25">
            <a:extLst>
              <a:ext uri="{FF2B5EF4-FFF2-40B4-BE49-F238E27FC236}">
                <a16:creationId xmlns:a16="http://schemas.microsoft.com/office/drawing/2014/main" id="{7434E235-8F67-AA46-8CA0-5268FEE18104}"/>
              </a:ext>
            </a:extLst>
          </p:cNvPr>
          <p:cNvGrpSpPr/>
          <p:nvPr userDrawn="1"/>
        </p:nvGrpSpPr>
        <p:grpSpPr>
          <a:xfrm>
            <a:off x="-3445" y="6188282"/>
            <a:ext cx="9146041" cy="64800"/>
            <a:chOff x="8150" y="6785466"/>
            <a:chExt cx="12193200" cy="99920"/>
          </a:xfrm>
        </p:grpSpPr>
        <p:sp>
          <p:nvSpPr>
            <p:cNvPr id="27" name="Rectangle 26">
              <a:extLst>
                <a:ext uri="{FF2B5EF4-FFF2-40B4-BE49-F238E27FC236}">
                  <a16:creationId xmlns:a16="http://schemas.microsoft.com/office/drawing/2014/main" id="{5CC24C92-DF12-0944-82ED-D464F301FEAC}"/>
                </a:ext>
              </a:extLst>
            </p:cNvPr>
            <p:cNvSpPr/>
            <p:nvPr/>
          </p:nvSpPr>
          <p:spPr>
            <a:xfrm rot="16200000">
              <a:off x="974290" y="5819326"/>
              <a:ext cx="99919" cy="2032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28" name="Rectangle 27">
              <a:extLst>
                <a:ext uri="{FF2B5EF4-FFF2-40B4-BE49-F238E27FC236}">
                  <a16:creationId xmlns:a16="http://schemas.microsoft.com/office/drawing/2014/main" id="{15F01C1C-1F6C-F444-8C0C-DC4C0254DC97}"/>
                </a:ext>
              </a:extLst>
            </p:cNvPr>
            <p:cNvSpPr/>
            <p:nvPr/>
          </p:nvSpPr>
          <p:spPr>
            <a:xfrm rot="16200000">
              <a:off x="3006490" y="5819326"/>
              <a:ext cx="99919" cy="2032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29" name="Rectangle 28">
              <a:extLst>
                <a:ext uri="{FF2B5EF4-FFF2-40B4-BE49-F238E27FC236}">
                  <a16:creationId xmlns:a16="http://schemas.microsoft.com/office/drawing/2014/main" id="{73CA0A43-DEB1-1047-84D6-BB2D47C0BE55}"/>
                </a:ext>
              </a:extLst>
            </p:cNvPr>
            <p:cNvSpPr/>
            <p:nvPr/>
          </p:nvSpPr>
          <p:spPr>
            <a:xfrm rot="16200000">
              <a:off x="5038690" y="5819326"/>
              <a:ext cx="99919" cy="203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30" name="Rectangle 29">
              <a:extLst>
                <a:ext uri="{FF2B5EF4-FFF2-40B4-BE49-F238E27FC236}">
                  <a16:creationId xmlns:a16="http://schemas.microsoft.com/office/drawing/2014/main" id="{BE15F8D1-1CCB-4A47-9B50-1E20699EC793}"/>
                </a:ext>
              </a:extLst>
            </p:cNvPr>
            <p:cNvSpPr/>
            <p:nvPr/>
          </p:nvSpPr>
          <p:spPr>
            <a:xfrm rot="16200000">
              <a:off x="7070891" y="5819326"/>
              <a:ext cx="99919" cy="2032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31" name="Rectangle 30">
              <a:extLst>
                <a:ext uri="{FF2B5EF4-FFF2-40B4-BE49-F238E27FC236}">
                  <a16:creationId xmlns:a16="http://schemas.microsoft.com/office/drawing/2014/main" id="{20DFD091-AADF-2E49-86A5-14543FAA2AD1}"/>
                </a:ext>
              </a:extLst>
            </p:cNvPr>
            <p:cNvSpPr/>
            <p:nvPr/>
          </p:nvSpPr>
          <p:spPr>
            <a:xfrm rot="16200000">
              <a:off x="9103091" y="5819327"/>
              <a:ext cx="99918" cy="2032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32" name="Rectangle 31">
              <a:extLst>
                <a:ext uri="{FF2B5EF4-FFF2-40B4-BE49-F238E27FC236}">
                  <a16:creationId xmlns:a16="http://schemas.microsoft.com/office/drawing/2014/main" id="{83979250-DF1D-8442-9658-4AED0E3B6638}"/>
                </a:ext>
              </a:extLst>
            </p:cNvPr>
            <p:cNvSpPr/>
            <p:nvPr userDrawn="1"/>
          </p:nvSpPr>
          <p:spPr>
            <a:xfrm rot="16200000">
              <a:off x="11135291" y="5819327"/>
              <a:ext cx="99917" cy="2032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grpSp>
      <p:grpSp>
        <p:nvGrpSpPr>
          <p:cNvPr id="33" name="Group 32">
            <a:extLst>
              <a:ext uri="{FF2B5EF4-FFF2-40B4-BE49-F238E27FC236}">
                <a16:creationId xmlns:a16="http://schemas.microsoft.com/office/drawing/2014/main" id="{D3CF7EDE-5032-454A-9402-2CAF09B5C241}"/>
              </a:ext>
            </a:extLst>
          </p:cNvPr>
          <p:cNvGrpSpPr/>
          <p:nvPr userDrawn="1"/>
        </p:nvGrpSpPr>
        <p:grpSpPr>
          <a:xfrm>
            <a:off x="-3445" y="5649358"/>
            <a:ext cx="9146041" cy="64800"/>
            <a:chOff x="8150" y="6785466"/>
            <a:chExt cx="10161000" cy="99920"/>
          </a:xfrm>
        </p:grpSpPr>
        <p:sp>
          <p:nvSpPr>
            <p:cNvPr id="34" name="Rectangle 33">
              <a:extLst>
                <a:ext uri="{FF2B5EF4-FFF2-40B4-BE49-F238E27FC236}">
                  <a16:creationId xmlns:a16="http://schemas.microsoft.com/office/drawing/2014/main" id="{D705B159-1CC8-EC4D-A7AF-B04B7B8F6DD5}"/>
                </a:ext>
              </a:extLst>
            </p:cNvPr>
            <p:cNvSpPr/>
            <p:nvPr/>
          </p:nvSpPr>
          <p:spPr>
            <a:xfrm rot="16200000">
              <a:off x="974290" y="5819326"/>
              <a:ext cx="99919" cy="2032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35" name="Rectangle 34">
              <a:extLst>
                <a:ext uri="{FF2B5EF4-FFF2-40B4-BE49-F238E27FC236}">
                  <a16:creationId xmlns:a16="http://schemas.microsoft.com/office/drawing/2014/main" id="{9234C591-5F11-0D4A-B1D9-B1F9DA3D9B44}"/>
                </a:ext>
              </a:extLst>
            </p:cNvPr>
            <p:cNvSpPr/>
            <p:nvPr/>
          </p:nvSpPr>
          <p:spPr>
            <a:xfrm rot="16200000">
              <a:off x="3006490" y="5819326"/>
              <a:ext cx="99919" cy="203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36" name="Rectangle 35">
              <a:extLst>
                <a:ext uri="{FF2B5EF4-FFF2-40B4-BE49-F238E27FC236}">
                  <a16:creationId xmlns:a16="http://schemas.microsoft.com/office/drawing/2014/main" id="{80477329-A77A-9449-96F6-376EFB7DF24C}"/>
                </a:ext>
              </a:extLst>
            </p:cNvPr>
            <p:cNvSpPr/>
            <p:nvPr/>
          </p:nvSpPr>
          <p:spPr>
            <a:xfrm rot="16200000">
              <a:off x="5038690" y="5819326"/>
              <a:ext cx="99919" cy="2032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37" name="Rectangle 36">
              <a:extLst>
                <a:ext uri="{FF2B5EF4-FFF2-40B4-BE49-F238E27FC236}">
                  <a16:creationId xmlns:a16="http://schemas.microsoft.com/office/drawing/2014/main" id="{742109C3-349F-2C47-939D-9D09B9AB430D}"/>
                </a:ext>
              </a:extLst>
            </p:cNvPr>
            <p:cNvSpPr/>
            <p:nvPr/>
          </p:nvSpPr>
          <p:spPr>
            <a:xfrm rot="16200000">
              <a:off x="7070891" y="5819326"/>
              <a:ext cx="99919" cy="2032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38" name="Rectangle 37">
              <a:extLst>
                <a:ext uri="{FF2B5EF4-FFF2-40B4-BE49-F238E27FC236}">
                  <a16:creationId xmlns:a16="http://schemas.microsoft.com/office/drawing/2014/main" id="{C4B262F9-A1DB-C846-8A5A-556A9F8248D9}"/>
                </a:ext>
              </a:extLst>
            </p:cNvPr>
            <p:cNvSpPr/>
            <p:nvPr/>
          </p:nvSpPr>
          <p:spPr>
            <a:xfrm rot="16200000">
              <a:off x="9103091" y="5819327"/>
              <a:ext cx="99918" cy="2032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grpSp>
      <p:grpSp>
        <p:nvGrpSpPr>
          <p:cNvPr id="39" name="Group 38">
            <a:extLst>
              <a:ext uri="{FF2B5EF4-FFF2-40B4-BE49-F238E27FC236}">
                <a16:creationId xmlns:a16="http://schemas.microsoft.com/office/drawing/2014/main" id="{1BADCE2F-EAAD-6942-9CE1-4047EAB09B6E}"/>
              </a:ext>
            </a:extLst>
          </p:cNvPr>
          <p:cNvGrpSpPr/>
          <p:nvPr userDrawn="1"/>
        </p:nvGrpSpPr>
        <p:grpSpPr>
          <a:xfrm>
            <a:off x="-3445" y="6917042"/>
            <a:ext cx="9146041" cy="64800"/>
            <a:chOff x="8150" y="6785466"/>
            <a:chExt cx="10161000" cy="99920"/>
          </a:xfrm>
        </p:grpSpPr>
        <p:sp>
          <p:nvSpPr>
            <p:cNvPr id="40" name="Rectangle 39">
              <a:extLst>
                <a:ext uri="{FF2B5EF4-FFF2-40B4-BE49-F238E27FC236}">
                  <a16:creationId xmlns:a16="http://schemas.microsoft.com/office/drawing/2014/main" id="{262C7926-FA62-4048-B062-C8B119A07513}"/>
                </a:ext>
              </a:extLst>
            </p:cNvPr>
            <p:cNvSpPr/>
            <p:nvPr/>
          </p:nvSpPr>
          <p:spPr>
            <a:xfrm rot="16200000">
              <a:off x="974290" y="5819326"/>
              <a:ext cx="99919" cy="2032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41" name="Rectangle 40">
              <a:extLst>
                <a:ext uri="{FF2B5EF4-FFF2-40B4-BE49-F238E27FC236}">
                  <a16:creationId xmlns:a16="http://schemas.microsoft.com/office/drawing/2014/main" id="{4FD18A7E-1DCD-EC45-8D11-7DA877A32109}"/>
                </a:ext>
              </a:extLst>
            </p:cNvPr>
            <p:cNvSpPr/>
            <p:nvPr/>
          </p:nvSpPr>
          <p:spPr>
            <a:xfrm rot="16200000">
              <a:off x="3006490" y="5819326"/>
              <a:ext cx="99919" cy="2032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42" name="Rectangle 41">
              <a:extLst>
                <a:ext uri="{FF2B5EF4-FFF2-40B4-BE49-F238E27FC236}">
                  <a16:creationId xmlns:a16="http://schemas.microsoft.com/office/drawing/2014/main" id="{14F23C88-14A9-6C40-B36F-6BEA8B0EB359}"/>
                </a:ext>
              </a:extLst>
            </p:cNvPr>
            <p:cNvSpPr/>
            <p:nvPr/>
          </p:nvSpPr>
          <p:spPr>
            <a:xfrm rot="16200000">
              <a:off x="5038690" y="5819326"/>
              <a:ext cx="99919" cy="203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43" name="Rectangle 42">
              <a:extLst>
                <a:ext uri="{FF2B5EF4-FFF2-40B4-BE49-F238E27FC236}">
                  <a16:creationId xmlns:a16="http://schemas.microsoft.com/office/drawing/2014/main" id="{194DBFB9-88EE-8543-8144-580EE8D8EA03}"/>
                </a:ext>
              </a:extLst>
            </p:cNvPr>
            <p:cNvSpPr/>
            <p:nvPr/>
          </p:nvSpPr>
          <p:spPr>
            <a:xfrm rot="16200000">
              <a:off x="7070891" y="5819326"/>
              <a:ext cx="99919" cy="2032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sp>
          <p:nvSpPr>
            <p:cNvPr id="44" name="Rectangle 43">
              <a:extLst>
                <a:ext uri="{FF2B5EF4-FFF2-40B4-BE49-F238E27FC236}">
                  <a16:creationId xmlns:a16="http://schemas.microsoft.com/office/drawing/2014/main" id="{5D0BEABE-5AF3-4641-A11A-D78F255C1FA1}"/>
                </a:ext>
              </a:extLst>
            </p:cNvPr>
            <p:cNvSpPr/>
            <p:nvPr/>
          </p:nvSpPr>
          <p:spPr>
            <a:xfrm rot="16200000">
              <a:off x="9103091" y="5819327"/>
              <a:ext cx="99918" cy="2032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a:solidFill>
                  <a:srgbClr val="FFFFFF"/>
                </a:solidFill>
                <a:latin typeface="Segoe UI Light" panose="020B0502040204020203" pitchFamily="34" charset="0"/>
              </a:endParaRPr>
            </a:p>
          </p:txBody>
        </p:sp>
      </p:grpSp>
    </p:spTree>
    <p:extLst>
      <p:ext uri="{BB962C8B-B14F-4D97-AF65-F5344CB8AC3E}">
        <p14:creationId xmlns:p14="http://schemas.microsoft.com/office/powerpoint/2010/main" val="3255138985"/>
      </p:ext>
    </p:extLst>
  </p:cSld>
  <p:clrMapOvr>
    <a:masterClrMapping/>
  </p:clrMapOvr>
  <p:transition>
    <p:fade/>
  </p:transition>
  <p:extLst>
    <p:ext uri="{DCECCB84-F9BA-43D5-87BE-67443E8EF086}">
      <p15:sldGuideLst xmlns:p15="http://schemas.microsoft.com/office/powerpoint/2012/main">
        <p15:guide id="2" pos="2880">
          <p15:clr>
            <a:srgbClr val="FBAE40"/>
          </p15:clr>
        </p15:guide>
        <p15:guide id="3" pos="288">
          <p15:clr>
            <a:srgbClr val="FBAE40"/>
          </p15:clr>
        </p15:guide>
        <p15:guide id="4" pos="5472">
          <p15:clr>
            <a:srgbClr val="FBAE40"/>
          </p15:clr>
        </p15:guide>
        <p15:guide id="5" orient="horz" pos="558">
          <p15:clr>
            <a:srgbClr val="FBAE40"/>
          </p15:clr>
        </p15:guide>
        <p15:guide id="6" orient="horz" pos="36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BC99FB-A2A2-4C8F-AE40-4BA4128A05AF}" type="datetimeFigureOut">
              <a:rPr lang="en-US" smtClean="0"/>
              <a:t>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FBCB44-6E17-4224-80DD-CB272F032841}" type="slidenum">
              <a:rPr lang="en-US" smtClean="0"/>
              <a:t>‹#›</a:t>
            </a:fld>
            <a:endParaRPr lang="en-US"/>
          </a:p>
        </p:txBody>
      </p:sp>
    </p:spTree>
    <p:extLst>
      <p:ext uri="{BB962C8B-B14F-4D97-AF65-F5344CB8AC3E}">
        <p14:creationId xmlns:p14="http://schemas.microsoft.com/office/powerpoint/2010/main" val="1749984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13" name="Slide Number Placeholder 4"/>
          <p:cNvSpPr>
            <a:spLocks noGrp="1"/>
          </p:cNvSpPr>
          <p:nvPr>
            <p:ph type="sldNum" sz="quarter" idx="11"/>
          </p:nvPr>
        </p:nvSpPr>
        <p:spPr>
          <a:xfrm>
            <a:off x="7007225" y="4867275"/>
            <a:ext cx="2133600" cy="273844"/>
          </a:xfrm>
        </p:spPr>
        <p:txBody>
          <a:bodyPr/>
          <a:lstStyle>
            <a:lvl1pPr>
              <a:defRPr sz="800" b="0" i="0">
                <a:solidFill>
                  <a:srgbClr val="343735"/>
                </a:solidFill>
                <a:latin typeface="Segoe UI Light" panose="020B0502040204020203" pitchFamily="34" charset="0"/>
              </a:defRPr>
            </a:lvl1pPr>
          </a:lstStyle>
          <a:p>
            <a:fld id="{02C8D0DF-C1CD-41D2-A83F-355550C212EF}" type="slidenum">
              <a:rPr lang="en-US" smtClean="0"/>
              <a:pPr/>
              <a:t>‹#›</a:t>
            </a:fld>
            <a:endParaRPr lang="en-US" dirty="0"/>
          </a:p>
        </p:txBody>
      </p:sp>
      <p:grpSp>
        <p:nvGrpSpPr>
          <p:cNvPr id="16" name="Group 15"/>
          <p:cNvGrpSpPr/>
          <p:nvPr userDrawn="1"/>
        </p:nvGrpSpPr>
        <p:grpSpPr>
          <a:xfrm>
            <a:off x="2687" y="1"/>
            <a:ext cx="9144000" cy="45722"/>
            <a:chOff x="0" y="2"/>
            <a:chExt cx="9144000" cy="45722"/>
          </a:xfrm>
        </p:grpSpPr>
        <p:sp>
          <p:nvSpPr>
            <p:cNvPr id="17" name="Rectangle 16"/>
            <p:cNvSpPr/>
            <p:nvPr/>
          </p:nvSpPr>
          <p:spPr>
            <a:xfrm rot="16200000">
              <a:off x="891540" y="-891538"/>
              <a:ext cx="45719" cy="1828800"/>
            </a:xfrm>
            <a:prstGeom prst="rect">
              <a:avLst/>
            </a:prstGeom>
            <a:solidFill>
              <a:srgbClr val="00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dirty="0">
                <a:latin typeface="Segoe UI Light" panose="020B0502040204020203" pitchFamily="34" charset="0"/>
              </a:endParaRPr>
            </a:p>
          </p:txBody>
        </p:sp>
        <p:sp>
          <p:nvSpPr>
            <p:cNvPr id="18" name="Rectangle 17"/>
            <p:cNvSpPr/>
            <p:nvPr/>
          </p:nvSpPr>
          <p:spPr>
            <a:xfrm rot="16200000">
              <a:off x="2720340" y="-891538"/>
              <a:ext cx="45719" cy="1828800"/>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dirty="0">
                <a:latin typeface="Segoe UI Light" panose="020B0502040204020203" pitchFamily="34" charset="0"/>
              </a:endParaRPr>
            </a:p>
          </p:txBody>
        </p:sp>
        <p:sp>
          <p:nvSpPr>
            <p:cNvPr id="19" name="Rectangle 18"/>
            <p:cNvSpPr/>
            <p:nvPr/>
          </p:nvSpPr>
          <p:spPr>
            <a:xfrm rot="16200000">
              <a:off x="4549141" y="-891538"/>
              <a:ext cx="45719" cy="1828800"/>
            </a:xfrm>
            <a:prstGeom prst="rect">
              <a:avLst/>
            </a:prstGeom>
            <a:solidFill>
              <a:srgbClr val="67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dirty="0">
                <a:latin typeface="Segoe UI Light" panose="020B0502040204020203" pitchFamily="34" charset="0"/>
              </a:endParaRPr>
            </a:p>
          </p:txBody>
        </p:sp>
        <p:sp>
          <p:nvSpPr>
            <p:cNvPr id="20" name="Rectangle 19"/>
            <p:cNvSpPr/>
            <p:nvPr/>
          </p:nvSpPr>
          <p:spPr>
            <a:xfrm rot="16200000">
              <a:off x="6377942" y="-891538"/>
              <a:ext cx="45719" cy="1828800"/>
            </a:xfrm>
            <a:prstGeom prst="rect">
              <a:avLst/>
            </a:prstGeom>
            <a:solidFill>
              <a:srgbClr val="34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dirty="0">
                <a:latin typeface="Segoe UI Light" panose="020B0502040204020203" pitchFamily="34" charset="0"/>
              </a:endParaRPr>
            </a:p>
          </p:txBody>
        </p:sp>
        <p:sp>
          <p:nvSpPr>
            <p:cNvPr id="21" name="Rectangle 20"/>
            <p:cNvSpPr/>
            <p:nvPr/>
          </p:nvSpPr>
          <p:spPr>
            <a:xfrm rot="16200000">
              <a:off x="8206741" y="-891535"/>
              <a:ext cx="45718" cy="1828800"/>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b="0" i="0" dirty="0">
                <a:latin typeface="Segoe UI Light" panose="020B0502040204020203" pitchFamily="34" charset="0"/>
              </a:endParaRPr>
            </a:p>
          </p:txBody>
        </p:sp>
      </p:grpSp>
      <p:sp>
        <p:nvSpPr>
          <p:cNvPr id="12" name="Text Placeholder 11"/>
          <p:cNvSpPr>
            <a:spLocks noGrp="1"/>
          </p:cNvSpPr>
          <p:nvPr>
            <p:ph type="body" sz="quarter" idx="14"/>
          </p:nvPr>
        </p:nvSpPr>
        <p:spPr>
          <a:xfrm>
            <a:off x="463064" y="1159118"/>
            <a:ext cx="8223737" cy="3807237"/>
          </a:xfrm>
          <a:prstGeom prst="rect">
            <a:avLst/>
          </a:prstGeom>
        </p:spPr>
        <p:txBody>
          <a:bodyPr lIns="0" tIns="0" rIns="0" bIns="0"/>
          <a:lstStyle>
            <a:lvl1pPr marL="228594" indent="-228594">
              <a:lnSpc>
                <a:spcPts val="2000"/>
              </a:lnSpc>
              <a:spcBef>
                <a:spcPts val="0"/>
              </a:spcBef>
              <a:spcAft>
                <a:spcPts val="1200"/>
              </a:spcAft>
              <a:buClr>
                <a:srgbClr val="0093D0"/>
              </a:buClr>
              <a:buSzPct val="100000"/>
              <a:tabLst>
                <a:tab pos="342892" algn="l"/>
              </a:tabLst>
              <a:defRPr sz="1600" b="0" i="0">
                <a:solidFill>
                  <a:srgbClr val="343735"/>
                </a:solidFill>
                <a:latin typeface="Segoe UI Light" panose="020B0502040204020203" pitchFamily="34" charset="0"/>
                <a:cs typeface="Segoe UI Light" panose="020B0502040204020203" pitchFamily="34" charset="0"/>
              </a:defRPr>
            </a:lvl1pPr>
            <a:lvl2pPr marL="512051" indent="-265169">
              <a:lnSpc>
                <a:spcPts val="1600"/>
              </a:lnSpc>
              <a:spcBef>
                <a:spcPts val="0"/>
              </a:spcBef>
              <a:spcAft>
                <a:spcPts val="1200"/>
              </a:spcAft>
              <a:buClr>
                <a:srgbClr val="0093D0"/>
              </a:buClr>
              <a:defRPr sz="1500" b="0" i="0">
                <a:solidFill>
                  <a:srgbClr val="343735"/>
                </a:solidFill>
                <a:latin typeface="Segoe UI Light" panose="020B0502040204020203" pitchFamily="34" charset="0"/>
                <a:cs typeface="Segoe UI Light" panose="020B0502040204020203" pitchFamily="34" charset="0"/>
              </a:defRPr>
            </a:lvl2pPr>
            <a:lvl3pPr marL="685783" indent="-164588">
              <a:lnSpc>
                <a:spcPts val="1600"/>
              </a:lnSpc>
              <a:spcBef>
                <a:spcPts val="0"/>
              </a:spcBef>
              <a:spcAft>
                <a:spcPts val="1200"/>
              </a:spcAft>
              <a:buClr>
                <a:srgbClr val="0093D0"/>
              </a:buClr>
              <a:defRPr sz="1400" b="0" i="0">
                <a:solidFill>
                  <a:srgbClr val="343735"/>
                </a:solidFill>
                <a:latin typeface="Segoe UI Light" panose="020B0502040204020203" pitchFamily="34" charset="0"/>
                <a:cs typeface="Segoe UI Light" panose="020B0502040204020203"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23" name="Title 1"/>
          <p:cNvSpPr>
            <a:spLocks noGrp="1"/>
          </p:cNvSpPr>
          <p:nvPr>
            <p:ph type="title" hasCustomPrompt="1"/>
          </p:nvPr>
        </p:nvSpPr>
        <p:spPr>
          <a:xfrm>
            <a:off x="0" y="2"/>
            <a:ext cx="9144000" cy="823489"/>
          </a:xfrm>
          <a:prstGeom prst="rect">
            <a:avLst/>
          </a:prstGeom>
        </p:spPr>
        <p:txBody>
          <a:bodyPr lIns="0" tIns="0" rIns="0" bIns="0" anchor="ctr" anchorCtr="0"/>
          <a:lstStyle>
            <a:lvl1pPr algn="ctr">
              <a:lnSpc>
                <a:spcPts val="2500"/>
              </a:lnSpc>
              <a:spcBef>
                <a:spcPts val="0"/>
              </a:spcBef>
              <a:defRPr sz="2400" b="0" i="0">
                <a:solidFill>
                  <a:srgbClr val="343735"/>
                </a:solidFill>
                <a:latin typeface="Segoe UI Light" panose="020B0502040204020203" pitchFamily="34" charset="0"/>
                <a:cs typeface="Segoe UI Light" panose="020B0502040204020203" pitchFamily="34" charset="0"/>
              </a:defRPr>
            </a:lvl1pPr>
          </a:lstStyle>
          <a:p>
            <a:br>
              <a:rPr lang="en-US" dirty="0"/>
            </a:br>
            <a:r>
              <a:rPr lang="en-US" dirty="0"/>
              <a:t>Click edit Master</a:t>
            </a:r>
            <a:br>
              <a:rPr lang="en-US" dirty="0"/>
            </a:br>
            <a:endParaRPr lang="en-US" dirty="0"/>
          </a:p>
        </p:txBody>
      </p:sp>
      <p:sp>
        <p:nvSpPr>
          <p:cNvPr id="15" name="Text Placeholder 14"/>
          <p:cNvSpPr>
            <a:spLocks noGrp="1"/>
          </p:cNvSpPr>
          <p:nvPr>
            <p:ph type="body" sz="quarter" idx="15" hasCustomPrompt="1"/>
          </p:nvPr>
        </p:nvSpPr>
        <p:spPr>
          <a:xfrm>
            <a:off x="2" y="793059"/>
            <a:ext cx="9146685" cy="331788"/>
          </a:xfrm>
          <a:prstGeom prst="rect">
            <a:avLst/>
          </a:prstGeom>
        </p:spPr>
        <p:txBody>
          <a:bodyPr lIns="0" tIns="0" rIns="0" bIns="0"/>
          <a:lstStyle>
            <a:lvl1pPr marL="0" indent="0" algn="ctr">
              <a:buFontTx/>
              <a:buNone/>
              <a:defRPr sz="1800" b="0" i="0">
                <a:solidFill>
                  <a:schemeClr val="bg1">
                    <a:lumMod val="50000"/>
                  </a:schemeClr>
                </a:solidFill>
                <a:latin typeface="Segoe UI Light" panose="020B0502040204020203" pitchFamily="34" charset="0"/>
                <a:ea typeface="Segoe UI Light" panose="020B0502040204020203" pitchFamily="34" charset="0"/>
                <a:cs typeface="Segoe UI Light" panose="020B0502040204020203" pitchFamily="34" charset="0"/>
              </a:defRPr>
            </a:lvl1pPr>
          </a:lstStyle>
          <a:p>
            <a:pPr lvl="0"/>
            <a:r>
              <a:rPr lang="en-US" sz="1800" dirty="0">
                <a:latin typeface="Segoe UI Light" panose="020B0502040204020203" pitchFamily="34" charset="0"/>
                <a:cs typeface="Segoe UI Light" panose="020B0502040204020203" pitchFamily="34" charset="0"/>
              </a:rPr>
              <a:t>subtitle</a:t>
            </a:r>
            <a:endParaRPr lang="en-US" dirty="0"/>
          </a:p>
        </p:txBody>
      </p:sp>
    </p:spTree>
    <p:extLst>
      <p:ext uri="{BB962C8B-B14F-4D97-AF65-F5344CB8AC3E}">
        <p14:creationId xmlns:p14="http://schemas.microsoft.com/office/powerpoint/2010/main" val="2128418240"/>
      </p:ext>
    </p:extLst>
  </p:cSld>
  <p:clrMapOvr>
    <a:masterClrMapping/>
  </p:clrMapOvr>
  <p:transition>
    <p:fade/>
  </p:transition>
  <p:extLst>
    <p:ext uri="{DCECCB84-F9BA-43D5-87BE-67443E8EF086}">
      <p15:sldGuideLst xmlns:p15="http://schemas.microsoft.com/office/powerpoint/2012/main">
        <p15:guide id="2" pos="2160">
          <p15:clr>
            <a:srgbClr val="FBAE40"/>
          </p15:clr>
        </p15:guide>
        <p15:guide id="3" pos="432">
          <p15:clr>
            <a:srgbClr val="FBAE40"/>
          </p15:clr>
        </p15:guide>
        <p15:guide id="4" pos="3888">
          <p15:clr>
            <a:srgbClr val="FBAE40"/>
          </p15:clr>
        </p15:guide>
        <p15:guide id="5" orient="horz" pos="324">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003481D-AADD-4595-8E10-18BF6977A024}" type="datetimeFigureOut">
              <a:rPr lang="en-US" smtClean="0"/>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111A25-5B28-4291-9D7C-D8F2D99208E0}" type="slidenum">
              <a:rPr lang="en-US" smtClean="0"/>
              <a:t>‹#›</a:t>
            </a:fld>
            <a:endParaRPr lang="en-US"/>
          </a:p>
        </p:txBody>
      </p:sp>
    </p:spTree>
    <p:extLst>
      <p:ext uri="{BB962C8B-B14F-4D97-AF65-F5344CB8AC3E}">
        <p14:creationId xmlns:p14="http://schemas.microsoft.com/office/powerpoint/2010/main" val="14399457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i="0">
                <a:latin typeface="Segoe UI Light" charset="0"/>
                <a:ea typeface="Segoe UI Light" charset="0"/>
                <a:cs typeface="Segoe UI Light" charset="0"/>
              </a:defRPr>
            </a:lvl1pPr>
            <a:lvl2pPr>
              <a:defRPr b="0" i="0">
                <a:latin typeface="Segoe UI Light" charset="0"/>
                <a:ea typeface="Segoe UI Light" charset="0"/>
                <a:cs typeface="Segoe UI Light" charset="0"/>
              </a:defRPr>
            </a:lvl2pPr>
            <a:lvl3pPr>
              <a:defRPr b="0" i="0">
                <a:latin typeface="Segoe UI Light" charset="0"/>
                <a:ea typeface="Segoe UI Light" charset="0"/>
                <a:cs typeface="Segoe UI Light" charset="0"/>
              </a:defRPr>
            </a:lvl3pPr>
            <a:lvl4pPr>
              <a:defRPr b="0" i="0">
                <a:latin typeface="Segoe UI Light" charset="0"/>
                <a:ea typeface="Segoe UI Light" charset="0"/>
                <a:cs typeface="Segoe UI Light" charset="0"/>
              </a:defRPr>
            </a:lvl4pPr>
            <a:lvl5pPr>
              <a:defRPr b="0" i="0">
                <a:latin typeface="Segoe UI Light" charset="0"/>
                <a:ea typeface="Segoe UI Light" charset="0"/>
                <a:cs typeface="Segoe U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i="0">
                <a:latin typeface="Segoe UI Light" charset="0"/>
                <a:ea typeface="Segoe UI Light" charset="0"/>
                <a:cs typeface="Segoe UI Light" charset="0"/>
              </a:defRPr>
            </a:lvl1pPr>
          </a:lstStyle>
          <a:p>
            <a:fld id="{F9E1F4B0-334C-E147-9D4A-A70184A11CED}" type="datetime1">
              <a:rPr lang="en-CA" smtClean="0">
                <a:solidFill>
                  <a:srgbClr val="95A5A6">
                    <a:tint val="75000"/>
                  </a:srgbClr>
                </a:solidFill>
              </a:rPr>
              <a:pPr/>
              <a:t>2020-01-16</a:t>
            </a:fld>
            <a:endParaRPr lang="en-US" dirty="0">
              <a:solidFill>
                <a:srgbClr val="95A5A6">
                  <a:tint val="75000"/>
                </a:srgbClr>
              </a:solidFill>
            </a:endParaRPr>
          </a:p>
        </p:txBody>
      </p:sp>
      <p:sp>
        <p:nvSpPr>
          <p:cNvPr id="5" name="Footer Placeholder 4"/>
          <p:cNvSpPr>
            <a:spLocks noGrp="1"/>
          </p:cNvSpPr>
          <p:nvPr>
            <p:ph type="ftr" sz="quarter" idx="11"/>
          </p:nvPr>
        </p:nvSpPr>
        <p:spPr/>
        <p:txBody>
          <a:bodyPr/>
          <a:lstStyle>
            <a:lvl1pPr>
              <a:defRPr b="0" i="0">
                <a:latin typeface="Segoe UI Light" charset="0"/>
                <a:ea typeface="Segoe UI Light" charset="0"/>
                <a:cs typeface="Segoe UI Light" charset="0"/>
              </a:defRPr>
            </a:lvl1pPr>
          </a:lstStyle>
          <a:p>
            <a:endParaRPr lang="en-US" dirty="0">
              <a:solidFill>
                <a:srgbClr val="95A5A6">
                  <a:tint val="75000"/>
                </a:srgbClr>
              </a:solidFill>
            </a:endParaRPr>
          </a:p>
        </p:txBody>
      </p:sp>
      <p:sp>
        <p:nvSpPr>
          <p:cNvPr id="6" name="Slide Number Placeholder 5"/>
          <p:cNvSpPr>
            <a:spLocks noGrp="1"/>
          </p:cNvSpPr>
          <p:nvPr>
            <p:ph type="sldNum" sz="quarter" idx="12"/>
          </p:nvPr>
        </p:nvSpPr>
        <p:spPr/>
        <p:txBody>
          <a:bodyPr/>
          <a:lstStyle>
            <a:lvl1pPr>
              <a:defRPr b="0" i="0">
                <a:latin typeface="Segoe UI Light" charset="0"/>
                <a:ea typeface="Segoe UI Light" charset="0"/>
                <a:cs typeface="Segoe UI Light" charset="0"/>
              </a:defRPr>
            </a:lvl1p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
        <p:nvSpPr>
          <p:cNvPr id="9" name="Title 8"/>
          <p:cNvSpPr>
            <a:spLocks noGrp="1"/>
          </p:cNvSpPr>
          <p:nvPr>
            <p:ph type="title"/>
          </p:nvPr>
        </p:nvSpPr>
        <p:spPr/>
        <p:txBody>
          <a:bodyPr/>
          <a:lstStyle/>
          <a:p>
            <a:r>
              <a:rPr lang="en-US" dirty="0"/>
              <a:t>Click to edit Master title style</a:t>
            </a:r>
          </a:p>
        </p:txBody>
      </p:sp>
      <p:sp>
        <p:nvSpPr>
          <p:cNvPr id="12" name="Text Placeholder 10"/>
          <p:cNvSpPr>
            <a:spLocks noGrp="1"/>
          </p:cNvSpPr>
          <p:nvPr>
            <p:ph type="body" sz="quarter" idx="13" hasCustomPrompt="1"/>
          </p:nvPr>
        </p:nvSpPr>
        <p:spPr>
          <a:xfrm>
            <a:off x="457201" y="1006318"/>
            <a:ext cx="8229600" cy="330620"/>
          </a:xfrm>
        </p:spPr>
        <p:txBody>
          <a:bodyPr anchor="ctr">
            <a:normAutofit/>
          </a:bodyPr>
          <a:lstStyle>
            <a:lvl1pPr marL="0" indent="0" algn="ctr">
              <a:buNone/>
              <a:defRPr sz="1725" baseline="0">
                <a:solidFill>
                  <a:schemeClr val="tx1">
                    <a:lumMod val="75000"/>
                  </a:schemeClr>
                </a:solidFill>
              </a:defRPr>
            </a:lvl1pPr>
          </a:lstStyle>
          <a:p>
            <a:pPr lvl="0"/>
            <a:r>
              <a:rPr lang="en-US" dirty="0"/>
              <a:t>Click to add subtitle</a:t>
            </a:r>
          </a:p>
        </p:txBody>
      </p:sp>
    </p:spTree>
    <p:extLst>
      <p:ext uri="{BB962C8B-B14F-4D97-AF65-F5344CB8AC3E}">
        <p14:creationId xmlns:p14="http://schemas.microsoft.com/office/powerpoint/2010/main" val="3295898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cxnSp>
        <p:nvCxnSpPr>
          <p:cNvPr id="8" name="Straight Connector 7"/>
          <p:cNvCxnSpPr/>
          <p:nvPr userDrawn="1"/>
        </p:nvCxnSpPr>
        <p:spPr>
          <a:xfrm>
            <a:off x="277813" y="438150"/>
            <a:ext cx="8591550" cy="0"/>
          </a:xfrm>
          <a:prstGeom prst="line">
            <a:avLst/>
          </a:prstGeom>
          <a:ln w="12700" cmpd="sng">
            <a:solidFill>
              <a:srgbClr val="A6A6A6"/>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hasCustomPrompt="1"/>
          </p:nvPr>
        </p:nvSpPr>
        <p:spPr>
          <a:xfrm>
            <a:off x="304805" y="-19048"/>
            <a:ext cx="8564563" cy="457201"/>
          </a:xfrm>
          <a:prstGeom prst="rect">
            <a:avLst/>
          </a:prstGeom>
        </p:spPr>
        <p:txBody>
          <a:bodyPr lIns="121864" tIns="60932" rIns="121864" bIns="60932"/>
          <a:lstStyle>
            <a:lvl1pPr marL="0" indent="0" algn="l">
              <a:defRPr sz="2400" b="0" i="0">
                <a:solidFill>
                  <a:schemeClr val="tx2">
                    <a:lumMod val="75000"/>
                    <a:lumOff val="25000"/>
                  </a:schemeClr>
                </a:solidFill>
                <a:latin typeface="Segoe UI Light" panose="020B0502040204020203" pitchFamily="34" charset="0"/>
                <a:cs typeface="Segoe UI Light" panose="020B0502040204020203" pitchFamily="34" charset="0"/>
              </a:defRPr>
            </a:lvl1pPr>
          </a:lstStyle>
          <a:p>
            <a:r>
              <a:rPr lang="en-US" dirty="0"/>
              <a:t>CLICK TO EDIT MASTER TITLE STYLE</a:t>
            </a:r>
          </a:p>
        </p:txBody>
      </p:sp>
      <p:pic>
        <p:nvPicPr>
          <p:cNvPr id="20" name="Picture 19" descr="RSMS_Logo horz_pos.ai"/>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8683" y="4826577"/>
            <a:ext cx="1209118" cy="488374"/>
          </a:xfrm>
          <a:prstGeom prst="rect">
            <a:avLst/>
          </a:prstGeom>
        </p:spPr>
      </p:pic>
      <p:cxnSp>
        <p:nvCxnSpPr>
          <p:cNvPr id="21" name="Straight Connector 20"/>
          <p:cNvCxnSpPr/>
          <p:nvPr userDrawn="1"/>
        </p:nvCxnSpPr>
        <p:spPr>
          <a:xfrm>
            <a:off x="277813" y="4781550"/>
            <a:ext cx="8591550" cy="0"/>
          </a:xfrm>
          <a:prstGeom prst="line">
            <a:avLst/>
          </a:prstGeom>
          <a:ln w="12700" cmpd="sng">
            <a:solidFill>
              <a:srgbClr val="A6A6A6"/>
            </a:solidFill>
          </a:ln>
        </p:spPr>
        <p:style>
          <a:lnRef idx="2">
            <a:schemeClr val="accent1"/>
          </a:lnRef>
          <a:fillRef idx="0">
            <a:schemeClr val="accent1"/>
          </a:fillRef>
          <a:effectRef idx="1">
            <a:schemeClr val="accent1"/>
          </a:effectRef>
          <a:fontRef idx="minor">
            <a:schemeClr val="tx1"/>
          </a:fontRef>
        </p:style>
      </p:cxnSp>
      <p:sp>
        <p:nvSpPr>
          <p:cNvPr id="23" name="Content Placeholder 2"/>
          <p:cNvSpPr>
            <a:spLocks noGrp="1"/>
          </p:cNvSpPr>
          <p:nvPr>
            <p:ph idx="1"/>
          </p:nvPr>
        </p:nvSpPr>
        <p:spPr>
          <a:xfrm>
            <a:off x="304801" y="514350"/>
            <a:ext cx="4144964" cy="4191000"/>
          </a:xfrm>
          <a:prstGeom prst="rect">
            <a:avLst/>
          </a:prstGeom>
        </p:spPr>
        <p:txBody>
          <a:bodyPr lIns="121864" tIns="60932" rIns="121864" bIns="60932"/>
          <a:lstStyle>
            <a:lvl1pPr marL="0" marR="0" indent="0" algn="l" defTabSz="913905" rtl="0" eaLnBrk="1" fontAlgn="auto" latinLnBrk="0" hangingPunct="1">
              <a:lnSpc>
                <a:spcPct val="100000"/>
              </a:lnSpc>
              <a:spcBef>
                <a:spcPts val="800"/>
              </a:spcBef>
              <a:spcAft>
                <a:spcPts val="0"/>
              </a:spcAft>
              <a:buClr>
                <a:schemeClr val="tx2">
                  <a:lumMod val="75000"/>
                  <a:lumOff val="25000"/>
                </a:schemeClr>
              </a:buClr>
              <a:buSzPct val="135000"/>
              <a:buFont typeface="Arial"/>
              <a:buNone/>
              <a:tabLst/>
              <a:defRPr lang="en-US" sz="2025" b="0" i="0" dirty="0" smtClean="0">
                <a:solidFill>
                  <a:srgbClr val="737373"/>
                </a:solidFill>
                <a:latin typeface="Segoe UI Light" panose="020B0502040204020203" pitchFamily="34" charset="0"/>
                <a:cs typeface="Segoe UI Light" panose="020B0502040204020203" pitchFamily="34" charset="0"/>
              </a:defRPr>
            </a:lvl1pPr>
            <a:lvl2pPr marL="255899" marR="0" indent="0" algn="l" defTabSz="913905" rtl="0" eaLnBrk="1" fontAlgn="auto" latinLnBrk="0" hangingPunct="1">
              <a:lnSpc>
                <a:spcPct val="100000"/>
              </a:lnSpc>
              <a:spcBef>
                <a:spcPts val="600"/>
              </a:spcBef>
              <a:spcAft>
                <a:spcPts val="0"/>
              </a:spcAft>
              <a:buClr>
                <a:schemeClr val="accent1">
                  <a:lumMod val="75000"/>
                </a:schemeClr>
              </a:buClr>
              <a:buSzPct val="80000"/>
              <a:buFont typeface="Wingdings" charset="2"/>
              <a:buNone/>
              <a:tabLst/>
              <a:defRPr sz="1800" b="0" i="0" baseline="0">
                <a:solidFill>
                  <a:srgbClr val="737373"/>
                </a:solidFill>
                <a:latin typeface="Arial Narrow"/>
                <a:cs typeface="Arial Narrow"/>
              </a:defRPr>
            </a:lvl2pPr>
            <a:lvl3pPr marL="502655" indent="0">
              <a:lnSpc>
                <a:spcPct val="100000"/>
              </a:lnSpc>
              <a:buClr>
                <a:schemeClr val="tx2">
                  <a:lumMod val="75000"/>
                  <a:lumOff val="25000"/>
                </a:schemeClr>
              </a:buClr>
              <a:buSzPct val="80000"/>
              <a:buFont typeface="Wingdings" charset="2"/>
              <a:buNone/>
              <a:defRPr sz="1575" b="0" i="0">
                <a:solidFill>
                  <a:srgbClr val="737373"/>
                </a:solidFill>
                <a:latin typeface="Arial Narrow"/>
                <a:cs typeface="Arial Narrow"/>
              </a:defRPr>
            </a:lvl3pPr>
            <a:lvl4pPr marL="785955" indent="0">
              <a:lnSpc>
                <a:spcPct val="100000"/>
              </a:lnSpc>
              <a:buSzPct val="125000"/>
              <a:buFont typeface="Courier New"/>
              <a:buNone/>
              <a:defRPr sz="1425">
                <a:solidFill>
                  <a:srgbClr val="737373"/>
                </a:solidFill>
                <a:latin typeface="Arial Narrow"/>
                <a:cs typeface="Arial Narrow"/>
              </a:defRPr>
            </a:lvl4pPr>
            <a:lvl5pPr marL="1078398" indent="0">
              <a:lnSpc>
                <a:spcPct val="100000"/>
              </a:lnSpc>
              <a:buClr>
                <a:schemeClr val="tx2">
                  <a:lumMod val="75000"/>
                  <a:lumOff val="25000"/>
                </a:schemeClr>
              </a:buClr>
              <a:buSzPct val="100000"/>
              <a:buFont typeface="Wingdings" charset="2"/>
              <a:buNone/>
              <a:defRPr sz="1200">
                <a:solidFill>
                  <a:srgbClr val="737373"/>
                </a:solidFill>
                <a:latin typeface="Arial Narrow"/>
                <a:cs typeface="Arial Narrow"/>
              </a:defRPr>
            </a:lvl5pPr>
          </a:lstStyle>
          <a:p>
            <a:pPr lvl="0"/>
            <a:r>
              <a:rPr lang="en-US" dirty="0"/>
              <a:t>Click to edit Master text styles</a:t>
            </a:r>
          </a:p>
          <a:p>
            <a:pPr lvl="0"/>
            <a:endParaRPr lang="en-US" dirty="0"/>
          </a:p>
          <a:p>
            <a:pPr lvl="0"/>
            <a:endParaRPr lang="en-US" dirty="0"/>
          </a:p>
        </p:txBody>
      </p:sp>
      <p:sp>
        <p:nvSpPr>
          <p:cNvPr id="25" name="Content Placeholder 2"/>
          <p:cNvSpPr>
            <a:spLocks noGrp="1"/>
          </p:cNvSpPr>
          <p:nvPr>
            <p:ph idx="11"/>
          </p:nvPr>
        </p:nvSpPr>
        <p:spPr>
          <a:xfrm>
            <a:off x="4724400" y="514350"/>
            <a:ext cx="4144962" cy="4191000"/>
          </a:xfrm>
          <a:prstGeom prst="rect">
            <a:avLst/>
          </a:prstGeom>
        </p:spPr>
        <p:txBody>
          <a:bodyPr lIns="121864" tIns="60932" rIns="121864" bIns="60932"/>
          <a:lstStyle>
            <a:lvl1pPr marL="164504" marR="0" indent="-164504" algn="l" defTabSz="913905" rtl="0" eaLnBrk="1" fontAlgn="auto" latinLnBrk="0" hangingPunct="1">
              <a:lnSpc>
                <a:spcPct val="100000"/>
              </a:lnSpc>
              <a:spcBef>
                <a:spcPts val="800"/>
              </a:spcBef>
              <a:spcAft>
                <a:spcPts val="0"/>
              </a:spcAft>
              <a:buClr>
                <a:schemeClr val="tx2">
                  <a:lumMod val="75000"/>
                  <a:lumOff val="25000"/>
                </a:schemeClr>
              </a:buClr>
              <a:buSzPct val="135000"/>
              <a:buFont typeface="Arial"/>
              <a:buChar char="•"/>
              <a:tabLst/>
              <a:defRPr lang="en-US" sz="2025" b="0" i="0" dirty="0" smtClean="0">
                <a:solidFill>
                  <a:srgbClr val="737373"/>
                </a:solidFill>
                <a:latin typeface="Segoe UI Light" panose="020B0502040204020203" pitchFamily="34" charset="0"/>
                <a:cs typeface="Segoe UI Light" panose="020B0502040204020203" pitchFamily="34" charset="0"/>
              </a:defRPr>
            </a:lvl1pPr>
            <a:lvl2pPr marL="447814" marR="0" indent="-191925" algn="l" defTabSz="913905" rtl="0" eaLnBrk="1" fontAlgn="auto" latinLnBrk="0" hangingPunct="1">
              <a:lnSpc>
                <a:spcPct val="100000"/>
              </a:lnSpc>
              <a:spcBef>
                <a:spcPts val="600"/>
              </a:spcBef>
              <a:spcAft>
                <a:spcPts val="0"/>
              </a:spcAft>
              <a:buClr>
                <a:schemeClr val="accent1">
                  <a:lumMod val="75000"/>
                </a:schemeClr>
              </a:buClr>
              <a:buSzPct val="80000"/>
              <a:buFont typeface="Wingdings" charset="2"/>
              <a:buChar char="Ø"/>
              <a:tabLst/>
              <a:defRPr sz="1800" b="0" i="0" baseline="0">
                <a:solidFill>
                  <a:srgbClr val="737373"/>
                </a:solidFill>
                <a:latin typeface="Segoe UI Light" panose="020B0502040204020203" pitchFamily="34" charset="0"/>
                <a:cs typeface="Segoe UI Light" panose="020B0502040204020203" pitchFamily="34" charset="0"/>
              </a:defRPr>
            </a:lvl2pPr>
            <a:lvl3pPr marL="694570" indent="-191925">
              <a:lnSpc>
                <a:spcPct val="100000"/>
              </a:lnSpc>
              <a:buClr>
                <a:schemeClr val="tx2">
                  <a:lumMod val="75000"/>
                  <a:lumOff val="25000"/>
                </a:schemeClr>
              </a:buClr>
              <a:buSzPct val="80000"/>
              <a:buFont typeface="Wingdings" charset="2"/>
              <a:buChar char="q"/>
              <a:defRPr sz="1575" b="0" i="0">
                <a:solidFill>
                  <a:srgbClr val="737373"/>
                </a:solidFill>
                <a:latin typeface="Segoe UI Light" panose="020B0502040204020203" pitchFamily="34" charset="0"/>
                <a:cs typeface="Segoe UI Light" panose="020B0502040204020203" pitchFamily="34" charset="0"/>
              </a:defRPr>
            </a:lvl3pPr>
            <a:lvl4pPr marL="987023" indent="-201058">
              <a:lnSpc>
                <a:spcPct val="100000"/>
              </a:lnSpc>
              <a:buSzPct val="125000"/>
              <a:buFont typeface="Courier New"/>
              <a:buChar char="o"/>
              <a:defRPr sz="1425" b="0" i="0">
                <a:solidFill>
                  <a:srgbClr val="737373"/>
                </a:solidFill>
                <a:latin typeface="Segoe UI Light" panose="020B0502040204020203" pitchFamily="34" charset="0"/>
                <a:cs typeface="Segoe UI Light" panose="020B0502040204020203" pitchFamily="34" charset="0"/>
              </a:defRPr>
            </a:lvl4pPr>
            <a:lvl5pPr marL="1270323" indent="-191925">
              <a:lnSpc>
                <a:spcPct val="100000"/>
              </a:lnSpc>
              <a:buClr>
                <a:schemeClr val="tx2">
                  <a:lumMod val="75000"/>
                  <a:lumOff val="25000"/>
                </a:schemeClr>
              </a:buClr>
              <a:buSzPct val="100000"/>
              <a:buFont typeface="Wingdings" charset="2"/>
              <a:buChar char="u"/>
              <a:defRPr sz="1200" b="0" i="0">
                <a:solidFill>
                  <a:srgbClr val="737373"/>
                </a:solidFill>
                <a:latin typeface="Segoe UI Light" panose="020B0502040204020203" pitchFamily="34" charset="0"/>
                <a:cs typeface="Segoe UI Light"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383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Placeholder">
    <p:bg>
      <p:bgPr>
        <a:solidFill>
          <a:schemeClr val="tx1"/>
        </a:solidFill>
        <a:effectLst/>
      </p:bgPr>
    </p:bg>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200299" y="1345838"/>
            <a:ext cx="8743406" cy="1309971"/>
          </a:xfrm>
        </p:spPr>
        <p:txBody>
          <a:bodyPr/>
          <a:lstStyle>
            <a:lvl1pPr algn="ctr">
              <a:defRPr sz="4800" cap="none" baseline="0">
                <a:solidFill>
                  <a:schemeClr val="bg1"/>
                </a:solidFill>
              </a:defRPr>
            </a:lvl1pPr>
          </a:lstStyle>
          <a:p>
            <a:r>
              <a:rPr lang="en-US" dirty="0"/>
              <a:t>PLACEHOLDER</a:t>
            </a:r>
          </a:p>
        </p:txBody>
      </p:sp>
      <p:sp>
        <p:nvSpPr>
          <p:cNvPr id="13" name="Text Placeholder 12"/>
          <p:cNvSpPr>
            <a:spLocks noGrp="1"/>
          </p:cNvSpPr>
          <p:nvPr>
            <p:ph type="body" sz="quarter" idx="10" hasCustomPrompt="1"/>
          </p:nvPr>
        </p:nvSpPr>
        <p:spPr>
          <a:xfrm>
            <a:off x="192468" y="2686399"/>
            <a:ext cx="8743950" cy="1169988"/>
          </a:xfrm>
        </p:spPr>
        <p:txBody>
          <a:bodyPr/>
          <a:lstStyle>
            <a:lvl1pPr marL="0" indent="0" algn="ctr">
              <a:buNone/>
              <a:defRPr sz="2775" b="0" baseline="0">
                <a:solidFill>
                  <a:schemeClr val="bg1"/>
                </a:solidFill>
              </a:defRPr>
            </a:lvl1pPr>
          </a:lstStyle>
          <a:p>
            <a:pPr lvl="0"/>
            <a:r>
              <a:rPr lang="en-US" dirty="0"/>
              <a:t>Special Info / Details</a:t>
            </a:r>
          </a:p>
        </p:txBody>
      </p:sp>
    </p:spTree>
    <p:extLst>
      <p:ext uri="{BB962C8B-B14F-4D97-AF65-F5344CB8AC3E}">
        <p14:creationId xmlns:p14="http://schemas.microsoft.com/office/powerpoint/2010/main" val="4246151463"/>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Insert title</a:t>
            </a:r>
          </a:p>
        </p:txBody>
      </p:sp>
      <p:sp>
        <p:nvSpPr>
          <p:cNvPr id="4" name="Text Placeholder 3"/>
          <p:cNvSpPr>
            <a:spLocks noGrp="1"/>
          </p:cNvSpPr>
          <p:nvPr>
            <p:ph type="body" sz="quarter" idx="10" hasCustomPrompt="1"/>
          </p:nvPr>
        </p:nvSpPr>
        <p:spPr>
          <a:xfrm>
            <a:off x="200025" y="971550"/>
            <a:ext cx="8743950" cy="3532372"/>
          </a:xfrm>
        </p:spPr>
        <p:txBody>
          <a:bodyPr/>
          <a:lstStyle>
            <a:lvl1pPr>
              <a:defRPr baseline="0"/>
            </a:lvl1pPr>
          </a:lstStyle>
          <a:p>
            <a:pPr lvl="0"/>
            <a:r>
              <a:rPr lang="en-US" dirty="0"/>
              <a:t>First bullet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674227"/>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Content B - No Footer">
    <p:spTree>
      <p:nvGrpSpPr>
        <p:cNvPr id="1" name=""/>
        <p:cNvGrpSpPr/>
        <p:nvPr/>
      </p:nvGrpSpPr>
      <p:grpSpPr>
        <a:xfrm>
          <a:off x="0" y="0"/>
          <a:ext cx="0" cy="0"/>
          <a:chOff x="0" y="0"/>
          <a:chExt cx="0" cy="0"/>
        </a:xfrm>
      </p:grpSpPr>
      <p:sp>
        <p:nvSpPr>
          <p:cNvPr id="5" name="Rectangle 4"/>
          <p:cNvSpPr/>
          <p:nvPr userDrawn="1"/>
        </p:nvSpPr>
        <p:spPr>
          <a:xfrm>
            <a:off x="22" y="-623"/>
            <a:ext cx="9143999" cy="893740"/>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68550" tIns="34289" rIns="68550" bIns="34289" rtlCol="0" anchor="ctr"/>
          <a:lstStyle/>
          <a:p>
            <a:pPr algn="ctr"/>
            <a:endParaRPr lang="en-US" sz="1800" b="0" i="0" kern="0" cap="all" spc="20" dirty="0">
              <a:solidFill>
                <a:schemeClr val="accent6"/>
              </a:solidFill>
              <a:latin typeface="Segoe UI Light" panose="020B0502040204020203" pitchFamily="34" charset="0"/>
            </a:endParaRPr>
          </a:p>
        </p:txBody>
      </p:sp>
      <p:sp>
        <p:nvSpPr>
          <p:cNvPr id="2" name="Title 1"/>
          <p:cNvSpPr>
            <a:spLocks noGrp="1"/>
          </p:cNvSpPr>
          <p:nvPr>
            <p:ph type="title" hasCustomPrompt="1"/>
          </p:nvPr>
        </p:nvSpPr>
        <p:spPr/>
        <p:txBody>
          <a:bodyPr/>
          <a:lstStyle>
            <a:lvl1pPr>
              <a:defRPr>
                <a:solidFill>
                  <a:schemeClr val="accent2"/>
                </a:solidFill>
              </a:defRPr>
            </a:lvl1pPr>
          </a:lstStyle>
          <a:p>
            <a:r>
              <a:rPr lang="en-US" dirty="0"/>
              <a:t>Insert title</a:t>
            </a:r>
          </a:p>
        </p:txBody>
      </p:sp>
      <p:sp>
        <p:nvSpPr>
          <p:cNvPr id="4" name="Text Placeholder 3"/>
          <p:cNvSpPr>
            <a:spLocks noGrp="1"/>
          </p:cNvSpPr>
          <p:nvPr>
            <p:ph type="body" sz="quarter" idx="10" hasCustomPrompt="1"/>
          </p:nvPr>
        </p:nvSpPr>
        <p:spPr>
          <a:xfrm>
            <a:off x="200025" y="971552"/>
            <a:ext cx="8743950" cy="3622675"/>
          </a:xfrm>
        </p:spPr>
        <p:txBody>
          <a:bodyPr/>
          <a:lstStyle>
            <a:lvl1pPr>
              <a:defRPr/>
            </a:lvl1pPr>
          </a:lstStyle>
          <a:p>
            <a:pPr lvl="0"/>
            <a:r>
              <a:rPr lang="en-US" dirty="0"/>
              <a:t>First bullet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4979274"/>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B">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2"/>
                </a:solidFill>
              </a:defRPr>
            </a:lvl1pPr>
          </a:lstStyle>
          <a:p>
            <a:r>
              <a:rPr lang="en-US" dirty="0"/>
              <a:t>Insert title</a:t>
            </a:r>
          </a:p>
        </p:txBody>
      </p:sp>
      <p:sp>
        <p:nvSpPr>
          <p:cNvPr id="4" name="Text Placeholder 3"/>
          <p:cNvSpPr>
            <a:spLocks noGrp="1"/>
          </p:cNvSpPr>
          <p:nvPr>
            <p:ph type="body" sz="quarter" idx="10" hasCustomPrompt="1"/>
          </p:nvPr>
        </p:nvSpPr>
        <p:spPr>
          <a:xfrm>
            <a:off x="200025" y="971552"/>
            <a:ext cx="8743950" cy="3622675"/>
          </a:xfrm>
        </p:spPr>
        <p:txBody>
          <a:bodyPr/>
          <a:lstStyle>
            <a:lvl1pPr>
              <a:defRPr/>
            </a:lvl1pPr>
          </a:lstStyle>
          <a:p>
            <a:pPr lvl="0"/>
            <a:r>
              <a:rPr lang="en-US" dirty="0"/>
              <a:t>First bullet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530216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esenters Showcase Slide">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F3AF94A7-CFFA-3C48-A90D-89096F21FE94}"/>
              </a:ext>
            </a:extLst>
          </p:cNvPr>
          <p:cNvSpPr/>
          <p:nvPr userDrawn="1"/>
        </p:nvSpPr>
        <p:spPr>
          <a:xfrm>
            <a:off x="-1406" y="0"/>
            <a:ext cx="5553119" cy="5127597"/>
          </a:xfrm>
          <a:prstGeom prst="rect">
            <a:avLst/>
          </a:prstGeom>
          <a:gradFill flip="none" rotWithShape="1">
            <a:gsLst>
              <a:gs pos="24000">
                <a:srgbClr val="0093D0"/>
              </a:gs>
              <a:gs pos="100000">
                <a:srgbClr val="00447C"/>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Segoe UI" panose="020B0502040204020203" pitchFamily="34" charset="0"/>
            </a:endParaRPr>
          </a:p>
        </p:txBody>
      </p:sp>
      <p:sp>
        <p:nvSpPr>
          <p:cNvPr id="3" name="Picture Placeholder 2"/>
          <p:cNvSpPr>
            <a:spLocks noGrp="1"/>
          </p:cNvSpPr>
          <p:nvPr>
            <p:ph type="pic" sz="quarter" idx="12" hasCustomPrompt="1"/>
          </p:nvPr>
        </p:nvSpPr>
        <p:spPr>
          <a:xfrm>
            <a:off x="5494068" y="0"/>
            <a:ext cx="3649932" cy="5101259"/>
          </a:xfrm>
          <a:prstGeom prst="rect">
            <a:avLst/>
          </a:prstGeom>
          <a:solidFill>
            <a:schemeClr val="bg1">
              <a:lumMod val="85000"/>
            </a:schemeClr>
          </a:solidFill>
        </p:spPr>
        <p:txBody>
          <a:bodyPr/>
          <a:lstStyle>
            <a:lvl1pPr marL="0" indent="0">
              <a:buFontTx/>
              <a:buNone/>
              <a:defRPr sz="1800" baseline="0">
                <a:solidFill>
                  <a:srgbClr val="FF0000"/>
                </a:solidFill>
              </a:defRPr>
            </a:lvl1pPr>
          </a:lstStyle>
          <a:p>
            <a:r>
              <a:rPr lang="en-US" dirty="0"/>
              <a:t>Click image icon below to insert employee/presenters image</a:t>
            </a:r>
          </a:p>
        </p:txBody>
      </p:sp>
      <p:sp>
        <p:nvSpPr>
          <p:cNvPr id="5" name="Slide Number Placeholder 4"/>
          <p:cNvSpPr>
            <a:spLocks noGrp="1"/>
          </p:cNvSpPr>
          <p:nvPr>
            <p:ph type="sldNum" sz="quarter" idx="11"/>
          </p:nvPr>
        </p:nvSpPr>
        <p:spPr>
          <a:xfrm>
            <a:off x="7007225" y="4867275"/>
            <a:ext cx="2133600" cy="273844"/>
          </a:xfrm>
        </p:spPr>
        <p:txBody>
          <a:bodyPr/>
          <a:lstStyle>
            <a:lvl1pPr>
              <a:defRPr sz="800">
                <a:solidFill>
                  <a:schemeClr val="bg1"/>
                </a:solidFill>
                <a:latin typeface="Segoe UI" panose="020B0502040204020203" pitchFamily="34" charset="0"/>
              </a:defRPr>
            </a:lvl1pPr>
          </a:lstStyle>
          <a:p>
            <a:fld id="{02C8D0DF-C1CD-41D2-A83F-355550C212EF}" type="slidenum">
              <a:rPr lang="en-US" smtClean="0"/>
              <a:pPr/>
              <a:t>‹#›</a:t>
            </a:fld>
            <a:endParaRPr lang="en-US" dirty="0"/>
          </a:p>
        </p:txBody>
      </p:sp>
      <p:sp>
        <p:nvSpPr>
          <p:cNvPr id="13" name="Text Placeholder 11"/>
          <p:cNvSpPr>
            <a:spLocks noGrp="1"/>
          </p:cNvSpPr>
          <p:nvPr>
            <p:ph type="body" sz="quarter" idx="14" hasCustomPrompt="1"/>
          </p:nvPr>
        </p:nvSpPr>
        <p:spPr>
          <a:xfrm>
            <a:off x="459889" y="1593005"/>
            <a:ext cx="3200398" cy="2785128"/>
          </a:xfrm>
          <a:prstGeom prst="rect">
            <a:avLst/>
          </a:prstGeom>
        </p:spPr>
        <p:txBody>
          <a:bodyPr lIns="0" tIns="0" rIns="0" bIns="0"/>
          <a:lstStyle>
            <a:lvl1pPr marL="0" indent="0">
              <a:lnSpc>
                <a:spcPts val="2000"/>
              </a:lnSpc>
              <a:spcBef>
                <a:spcPts val="0"/>
              </a:spcBef>
              <a:spcAft>
                <a:spcPts val="0"/>
              </a:spcAft>
              <a:buClr>
                <a:srgbClr val="0093D0"/>
              </a:buClr>
              <a:buSzPct val="100000"/>
              <a:buFontTx/>
              <a:buNone/>
              <a:tabLst>
                <a:tab pos="457200" algn="l"/>
              </a:tabLst>
              <a:defRPr sz="1800">
                <a:solidFill>
                  <a:schemeClr val="bg1"/>
                </a:solidFill>
                <a:latin typeface="Segoe UI" panose="020B0502040204020203" pitchFamily="34" charset="0"/>
                <a:cs typeface="Segoe UI" panose="020B0502040204020203" pitchFamily="34" charset="0"/>
              </a:defRPr>
            </a:lvl1pPr>
            <a:lvl2pPr marL="0" indent="0">
              <a:lnSpc>
                <a:spcPts val="1600"/>
              </a:lnSpc>
              <a:spcBef>
                <a:spcPts val="0"/>
              </a:spcBef>
              <a:spcAft>
                <a:spcPts val="1200"/>
              </a:spcAft>
              <a:buClr>
                <a:srgbClr val="0093D0"/>
              </a:buClr>
              <a:buFontTx/>
              <a:buNone/>
              <a:defRPr sz="1500">
                <a:solidFill>
                  <a:schemeClr val="bg1"/>
                </a:solidFill>
                <a:latin typeface="Segoe UI" panose="020B0502040204020203" pitchFamily="34" charset="0"/>
                <a:cs typeface="Segoe UI" panose="020B0502040204020203" pitchFamily="34" charset="0"/>
              </a:defRPr>
            </a:lvl2pPr>
            <a:lvl3pPr marL="0" indent="0">
              <a:lnSpc>
                <a:spcPts val="1600"/>
              </a:lnSpc>
              <a:spcBef>
                <a:spcPts val="0"/>
              </a:spcBef>
              <a:spcAft>
                <a:spcPts val="0"/>
              </a:spcAft>
              <a:buClr>
                <a:srgbClr val="0093D0"/>
              </a:buClr>
              <a:buFontTx/>
              <a:buNone/>
              <a:defRPr sz="1400">
                <a:solidFill>
                  <a:schemeClr val="bg1"/>
                </a:solidFill>
                <a:latin typeface="Segoe UI" panose="020B0502040204020203" pitchFamily="34" charset="0"/>
                <a:cs typeface="Segoe UI" panose="020B0502040204020203" pitchFamily="34" charset="0"/>
              </a:defRPr>
            </a:lvl3pPr>
          </a:lstStyle>
          <a:p>
            <a:pPr lvl="0"/>
            <a:r>
              <a:rPr lang="en-US" dirty="0"/>
              <a:t>Click to edit Master text styles</a:t>
            </a:r>
          </a:p>
          <a:p>
            <a:pPr lvl="1"/>
            <a:r>
              <a:rPr lang="en-US" dirty="0"/>
              <a:t>Second level</a:t>
            </a:r>
          </a:p>
          <a:p>
            <a:pPr lvl="2"/>
            <a:endParaRPr lang="en-US" dirty="0"/>
          </a:p>
          <a:p>
            <a:pPr lvl="2"/>
            <a:r>
              <a:rPr lang="en-US" dirty="0"/>
              <a:t>Third level</a:t>
            </a:r>
          </a:p>
          <a:p>
            <a:pPr lvl="2"/>
            <a:endParaRPr lang="en-US" dirty="0"/>
          </a:p>
          <a:p>
            <a:pPr lvl="2"/>
            <a:r>
              <a:rPr lang="en-US" dirty="0"/>
              <a:t>Fourth level</a:t>
            </a:r>
          </a:p>
          <a:p>
            <a:pPr lvl="2"/>
            <a:endParaRPr lang="en-US" dirty="0"/>
          </a:p>
          <a:p>
            <a:pPr lvl="2"/>
            <a:endParaRPr lang="en-US" dirty="0"/>
          </a:p>
          <a:p>
            <a:pPr lvl="2"/>
            <a:r>
              <a:rPr lang="en-US" dirty="0"/>
              <a:t>	</a:t>
            </a:r>
          </a:p>
          <a:p>
            <a:pPr lvl="2"/>
            <a:endParaRPr lang="en-US" dirty="0"/>
          </a:p>
        </p:txBody>
      </p:sp>
      <p:sp>
        <p:nvSpPr>
          <p:cNvPr id="26" name="Title 1"/>
          <p:cNvSpPr>
            <a:spLocks noGrp="1"/>
          </p:cNvSpPr>
          <p:nvPr>
            <p:ph type="title" hasCustomPrompt="1"/>
          </p:nvPr>
        </p:nvSpPr>
        <p:spPr>
          <a:xfrm>
            <a:off x="457200" y="231621"/>
            <a:ext cx="4543425" cy="823489"/>
          </a:xfrm>
          <a:prstGeom prst="rect">
            <a:avLst/>
          </a:prstGeom>
        </p:spPr>
        <p:txBody>
          <a:bodyPr lIns="0" tIns="91440" rIns="0" bIns="0" anchor="ctr" anchorCtr="0"/>
          <a:lstStyle>
            <a:lvl1pPr algn="l">
              <a:lnSpc>
                <a:spcPts val="2900"/>
              </a:lnSpc>
              <a:spcBef>
                <a:spcPts val="0"/>
              </a:spcBef>
              <a:defRPr sz="2800">
                <a:solidFill>
                  <a:schemeClr val="bg1"/>
                </a:solidFill>
                <a:latin typeface="Segoe UI" panose="020B0502040204020203" pitchFamily="34" charset="0"/>
                <a:cs typeface="Segoe UI" panose="020B0502040204020203" pitchFamily="34" charset="0"/>
              </a:defRPr>
            </a:lvl1pPr>
          </a:lstStyle>
          <a:p>
            <a:br>
              <a:rPr lang="en-US" dirty="0"/>
            </a:br>
            <a:r>
              <a:rPr lang="en-US" dirty="0"/>
              <a:t>Click edit Master</a:t>
            </a:r>
            <a:br>
              <a:rPr lang="en-US" dirty="0"/>
            </a:br>
            <a:endParaRPr lang="en-US" dirty="0"/>
          </a:p>
        </p:txBody>
      </p:sp>
      <p:grpSp>
        <p:nvGrpSpPr>
          <p:cNvPr id="24" name="Group 23"/>
          <p:cNvGrpSpPr/>
          <p:nvPr userDrawn="1"/>
        </p:nvGrpSpPr>
        <p:grpSpPr>
          <a:xfrm>
            <a:off x="2687" y="5101259"/>
            <a:ext cx="9144000" cy="45722"/>
            <a:chOff x="0" y="2"/>
            <a:chExt cx="9144000" cy="45722"/>
          </a:xfrm>
        </p:grpSpPr>
        <p:sp>
          <p:nvSpPr>
            <p:cNvPr id="27" name="Rectangle 26"/>
            <p:cNvSpPr/>
            <p:nvPr/>
          </p:nvSpPr>
          <p:spPr>
            <a:xfrm rot="16200000">
              <a:off x="891540" y="-891538"/>
              <a:ext cx="45719" cy="1828800"/>
            </a:xfrm>
            <a:prstGeom prst="rect">
              <a:avLst/>
            </a:prstGeom>
            <a:solidFill>
              <a:srgbClr val="00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8" name="Rectangle 27"/>
            <p:cNvSpPr/>
            <p:nvPr/>
          </p:nvSpPr>
          <p:spPr>
            <a:xfrm rot="16200000">
              <a:off x="2720340" y="-891538"/>
              <a:ext cx="45719" cy="1828800"/>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29" name="Rectangle 28"/>
            <p:cNvSpPr/>
            <p:nvPr/>
          </p:nvSpPr>
          <p:spPr>
            <a:xfrm rot="16200000">
              <a:off x="4549141" y="-891538"/>
              <a:ext cx="45719" cy="1828800"/>
            </a:xfrm>
            <a:prstGeom prst="rect">
              <a:avLst/>
            </a:prstGeom>
            <a:solidFill>
              <a:srgbClr val="67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30" name="Rectangle 29"/>
            <p:cNvSpPr/>
            <p:nvPr/>
          </p:nvSpPr>
          <p:spPr>
            <a:xfrm rot="16200000">
              <a:off x="6377942" y="-891538"/>
              <a:ext cx="45719" cy="1828800"/>
            </a:xfrm>
            <a:prstGeom prst="rect">
              <a:avLst/>
            </a:prstGeom>
            <a:solidFill>
              <a:srgbClr val="34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sp>
          <p:nvSpPr>
            <p:cNvPr id="31" name="Rectangle 30"/>
            <p:cNvSpPr/>
            <p:nvPr/>
          </p:nvSpPr>
          <p:spPr>
            <a:xfrm rot="16200000">
              <a:off x="8206741" y="-891535"/>
              <a:ext cx="45718" cy="1828800"/>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Segoe UI" panose="020B0502040204020203" pitchFamily="34" charset="0"/>
              </a:endParaRPr>
            </a:p>
          </p:txBody>
        </p:sp>
      </p:grpSp>
    </p:spTree>
    <p:extLst>
      <p:ext uri="{BB962C8B-B14F-4D97-AF65-F5344CB8AC3E}">
        <p14:creationId xmlns:p14="http://schemas.microsoft.com/office/powerpoint/2010/main" val="1102400330"/>
      </p:ext>
    </p:extLst>
  </p:cSld>
  <p:clrMapOvr>
    <a:masterClrMapping/>
  </p:clrMapOvr>
  <p:transition>
    <p:fade/>
  </p:transition>
  <p:extLst>
    <p:ext uri="{DCECCB84-F9BA-43D5-87BE-67443E8EF086}">
      <p15:sldGuideLst xmlns:p15="http://schemas.microsoft.com/office/powerpoint/2012/main">
        <p15:guide id="2" pos="2880">
          <p15:clr>
            <a:srgbClr val="FBAE40"/>
          </p15:clr>
        </p15:guide>
        <p15:guide id="3" pos="288">
          <p15:clr>
            <a:srgbClr val="FBAE40"/>
          </p15:clr>
        </p15:guide>
        <p15:guide id="4" pos="518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slideLayout" Target="../slideLayouts/slideLayout75.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42" Type="http://schemas.openxmlformats.org/officeDocument/2006/relationships/slideLayout" Target="../slideLayouts/slideLayout78.xml"/><Relationship Id="rId47" Type="http://schemas.openxmlformats.org/officeDocument/2006/relationships/slideLayout" Target="../slideLayouts/slideLayout83.xml"/><Relationship Id="rId50" Type="http://schemas.openxmlformats.org/officeDocument/2006/relationships/slideLayout" Target="../slideLayouts/slideLayout86.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 Id="rId46" Type="http://schemas.openxmlformats.org/officeDocument/2006/relationships/slideLayout" Target="../slideLayouts/slideLayout82.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41" Type="http://schemas.openxmlformats.org/officeDocument/2006/relationships/slideLayout" Target="../slideLayouts/slideLayout77.xml"/><Relationship Id="rId54" Type="http://schemas.openxmlformats.org/officeDocument/2006/relationships/theme" Target="../theme/theme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slideLayout" Target="../slideLayouts/slideLayout76.xml"/><Relationship Id="rId45" Type="http://schemas.openxmlformats.org/officeDocument/2006/relationships/slideLayout" Target="../slideLayouts/slideLayout81.xml"/><Relationship Id="rId53" Type="http://schemas.openxmlformats.org/officeDocument/2006/relationships/slideLayout" Target="../slideLayouts/slideLayout89.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49" Type="http://schemas.openxmlformats.org/officeDocument/2006/relationships/slideLayout" Target="../slideLayouts/slideLayout85.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4" Type="http://schemas.openxmlformats.org/officeDocument/2006/relationships/slideLayout" Target="../slideLayouts/slideLayout80.xml"/><Relationship Id="rId52" Type="http://schemas.openxmlformats.org/officeDocument/2006/relationships/slideLayout" Target="../slideLayouts/slideLayout88.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43" Type="http://schemas.openxmlformats.org/officeDocument/2006/relationships/slideLayout" Target="../slideLayouts/slideLayout79.xml"/><Relationship Id="rId48" Type="http://schemas.openxmlformats.org/officeDocument/2006/relationships/slideLayout" Target="../slideLayouts/slideLayout84.xml"/><Relationship Id="rId8" Type="http://schemas.openxmlformats.org/officeDocument/2006/relationships/slideLayout" Target="../slideLayouts/slideLayout44.xml"/><Relationship Id="rId51"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010400" y="4864894"/>
            <a:ext cx="2133600" cy="273844"/>
          </a:xfrm>
          <a:prstGeom prst="rect">
            <a:avLst/>
          </a:prstGeom>
        </p:spPr>
        <p:txBody>
          <a:bodyPr vert="horz" lIns="91440" tIns="45720" rIns="91440" bIns="45720" rtlCol="0" anchor="ctr"/>
          <a:lstStyle>
            <a:lvl1pPr algn="r">
              <a:defRPr sz="800">
                <a:solidFill>
                  <a:srgbClr val="343735"/>
                </a:solidFill>
                <a:latin typeface="Segoe UI" panose="020B0502040204020203" pitchFamily="34" charset="0"/>
              </a:defRPr>
            </a:lvl1pPr>
          </a:lstStyle>
          <a:p>
            <a:fld id="{02C8D0DF-C1CD-41D2-A83F-355550C212EF}" type="slidenum">
              <a:rPr lang="en-US" smtClean="0"/>
              <a:pPr/>
              <a:t>‹#›</a:t>
            </a:fld>
            <a:endParaRPr lang="en-US" dirty="0"/>
          </a:p>
        </p:txBody>
      </p:sp>
    </p:spTree>
    <p:extLst>
      <p:ext uri="{BB962C8B-B14F-4D97-AF65-F5344CB8AC3E}">
        <p14:creationId xmlns:p14="http://schemas.microsoft.com/office/powerpoint/2010/main" val="1521012891"/>
      </p:ext>
    </p:extLst>
  </p:cSld>
  <p:clrMap bg1="lt1" tx1="dk1" bg2="lt2" tx2="dk2" accent1="accent1" accent2="accent2" accent3="accent3" accent4="accent4" accent5="accent5" accent6="accent6" hlink="hlink" folHlink="folHlink"/>
  <p:sldLayoutIdLst>
    <p:sldLayoutId id="2147483783" r:id="rId1"/>
    <p:sldLayoutId id="2147483818" r:id="rId2"/>
    <p:sldLayoutId id="2147483830" r:id="rId3"/>
    <p:sldLayoutId id="2147483788" r:id="rId4"/>
    <p:sldLayoutId id="2147483828" r:id="rId5"/>
    <p:sldLayoutId id="2147483791" r:id="rId6"/>
    <p:sldLayoutId id="2147483800" r:id="rId7"/>
    <p:sldLayoutId id="2147483801" r:id="rId8"/>
    <p:sldLayoutId id="2147483819" r:id="rId9"/>
    <p:sldLayoutId id="2147483807" r:id="rId10"/>
    <p:sldLayoutId id="2147483796" r:id="rId11"/>
    <p:sldLayoutId id="2147483795" r:id="rId12"/>
    <p:sldLayoutId id="2147483816" r:id="rId13"/>
    <p:sldLayoutId id="2147483829" r:id="rId14"/>
    <p:sldLayoutId id="2147483808" r:id="rId15"/>
    <p:sldLayoutId id="2147483813" r:id="rId16"/>
    <p:sldLayoutId id="2147483810" r:id="rId17"/>
    <p:sldLayoutId id="2147483814" r:id="rId18"/>
    <p:sldLayoutId id="2147483785" r:id="rId19"/>
    <p:sldLayoutId id="2147483786" r:id="rId20"/>
    <p:sldLayoutId id="2147483837" r:id="rId21"/>
    <p:sldLayoutId id="2147483789" r:id="rId22"/>
    <p:sldLayoutId id="2147483792" r:id="rId23"/>
    <p:sldLayoutId id="2147483831" r:id="rId24"/>
    <p:sldLayoutId id="2147483790" r:id="rId25"/>
    <p:sldLayoutId id="2147483793" r:id="rId26"/>
    <p:sldLayoutId id="2147483815" r:id="rId27"/>
    <p:sldLayoutId id="2147483822" r:id="rId28"/>
    <p:sldLayoutId id="2147483825" r:id="rId29"/>
    <p:sldLayoutId id="2147483827" r:id="rId30"/>
    <p:sldLayoutId id="2147483799" r:id="rId31"/>
    <p:sldLayoutId id="2147483832" r:id="rId32"/>
    <p:sldLayoutId id="2147483833" r:id="rId33"/>
    <p:sldLayoutId id="2147483834" r:id="rId34"/>
    <p:sldLayoutId id="2147483835" r:id="rId35"/>
    <p:sldLayoutId id="2147483836" r:id="rId36"/>
  </p:sldLayoutIdLst>
  <p:transition>
    <p:fade/>
  </p:transition>
  <p:hf hdr="0" ftr="0" dt="0"/>
  <p:txStyles>
    <p:titleStyle>
      <a:lvl1pPr algn="l" defTabSz="914400" rtl="0" eaLnBrk="1" latinLnBrk="0" hangingPunct="1">
        <a:spcBef>
          <a:spcPct val="0"/>
        </a:spcBef>
        <a:buNone/>
        <a:defRPr sz="3400" kern="1200">
          <a:solidFill>
            <a:srgbClr val="343735"/>
          </a:solidFill>
          <a:latin typeface="+mj-lt"/>
          <a:ea typeface="+mj-ea"/>
          <a:cs typeface="+mj-cs"/>
        </a:defRPr>
      </a:lvl1pPr>
    </p:titleStyle>
    <p:bodyStyle>
      <a:lvl1pPr marL="285750" indent="-285750" algn="l" defTabSz="914400" rtl="0" eaLnBrk="1" latinLnBrk="0" hangingPunct="1">
        <a:spcBef>
          <a:spcPct val="20000"/>
        </a:spcBef>
        <a:buClr>
          <a:srgbClr val="F15D22"/>
        </a:buClr>
        <a:buFont typeface="Arial" pitchFamily="34" charset="0"/>
        <a:buChar char="•"/>
        <a:defRPr sz="2600" kern="1200">
          <a:solidFill>
            <a:srgbClr val="343735"/>
          </a:solidFill>
          <a:latin typeface="+mn-lt"/>
          <a:ea typeface="+mn-ea"/>
          <a:cs typeface="+mn-cs"/>
        </a:defRPr>
      </a:lvl1pPr>
      <a:lvl2pPr marL="628650" indent="-342900" algn="l" defTabSz="914400" rtl="0" eaLnBrk="1" latinLnBrk="0" hangingPunct="1">
        <a:spcBef>
          <a:spcPct val="20000"/>
        </a:spcBef>
        <a:buClr>
          <a:srgbClr val="F15D22"/>
        </a:buClr>
        <a:buSzPct val="90000"/>
        <a:buFont typeface="Arial" pitchFamily="34" charset="0"/>
        <a:buChar char="–"/>
        <a:defRPr sz="2400" kern="1200">
          <a:solidFill>
            <a:srgbClr val="343735"/>
          </a:solidFill>
          <a:latin typeface="+mn-lt"/>
          <a:ea typeface="+mn-ea"/>
          <a:cs typeface="+mn-cs"/>
        </a:defRPr>
      </a:lvl2pPr>
      <a:lvl3pPr marL="857250" indent="-285750" algn="l" defTabSz="914400" rtl="0" eaLnBrk="1" latinLnBrk="0" hangingPunct="1">
        <a:spcBef>
          <a:spcPct val="20000"/>
        </a:spcBef>
        <a:buClr>
          <a:srgbClr val="F15D22"/>
        </a:buClr>
        <a:buFont typeface="Arial" pitchFamily="34" charset="0"/>
        <a:buChar char="•"/>
        <a:defRPr sz="2200" kern="1200">
          <a:solidFill>
            <a:srgbClr val="34373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6E886D-4992-414A-80A9-FA247B1A941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1DC4C20-050C-6E49-B915-367ABCB69BA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B9225D1-597D-F041-A3D4-8848BB29E12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b="0" i="0">
                <a:solidFill>
                  <a:schemeClr val="tx1">
                    <a:tint val="75000"/>
                  </a:schemeClr>
                </a:solidFill>
                <a:latin typeface="Segoe UI Light" panose="020B0502040204020203" pitchFamily="34" charset="0"/>
              </a:defRPr>
            </a:lvl1pPr>
          </a:lstStyle>
          <a:p>
            <a:fld id="{722BE858-8C21-A646-9BE6-8DBB4824728D}" type="datetimeFigureOut">
              <a:rPr lang="en-CA"/>
              <a:pPr/>
              <a:t>2020-01-16</a:t>
            </a:fld>
            <a:endParaRPr lang="en-CA"/>
          </a:p>
        </p:txBody>
      </p:sp>
      <p:sp>
        <p:nvSpPr>
          <p:cNvPr id="5" name="Footer Placeholder 4">
            <a:extLst>
              <a:ext uri="{FF2B5EF4-FFF2-40B4-BE49-F238E27FC236}">
                <a16:creationId xmlns:a16="http://schemas.microsoft.com/office/drawing/2014/main" id="{39F7F53A-B76C-D24D-A909-797AC4B5F1D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b="0" i="0">
                <a:solidFill>
                  <a:schemeClr val="tx1">
                    <a:tint val="75000"/>
                  </a:schemeClr>
                </a:solidFill>
                <a:latin typeface="Segoe UI Light" panose="020B0502040204020203" pitchFamily="34" charset="0"/>
              </a:defRPr>
            </a:lvl1pPr>
          </a:lstStyle>
          <a:p>
            <a:endParaRPr lang="en-CA"/>
          </a:p>
        </p:txBody>
      </p:sp>
      <p:sp>
        <p:nvSpPr>
          <p:cNvPr id="6" name="Slide Number Placeholder 5">
            <a:extLst>
              <a:ext uri="{FF2B5EF4-FFF2-40B4-BE49-F238E27FC236}">
                <a16:creationId xmlns:a16="http://schemas.microsoft.com/office/drawing/2014/main" id="{D6A70EFC-B4E2-5F4C-9CB0-98E35DA5BA3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b="0" i="0">
                <a:solidFill>
                  <a:schemeClr val="tx1">
                    <a:tint val="75000"/>
                  </a:schemeClr>
                </a:solidFill>
                <a:latin typeface="Segoe UI Light" panose="020B0502040204020203" pitchFamily="34" charset="0"/>
              </a:defRPr>
            </a:lvl1pPr>
          </a:lstStyle>
          <a:p>
            <a:fld id="{28FC56B8-9221-4445-862B-442F8FABDE3C}" type="slidenum">
              <a:rPr lang="en-CA"/>
              <a:pPr/>
              <a:t>‹#›</a:t>
            </a:fld>
            <a:endParaRPr lang="en-CA"/>
          </a:p>
        </p:txBody>
      </p:sp>
    </p:spTree>
    <p:extLst>
      <p:ext uri="{BB962C8B-B14F-4D97-AF65-F5344CB8AC3E}">
        <p14:creationId xmlns:p14="http://schemas.microsoft.com/office/powerpoint/2010/main" val="3092224431"/>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 id="2147483860" r:id="rId22"/>
    <p:sldLayoutId id="2147483861" r:id="rId23"/>
    <p:sldLayoutId id="2147483862" r:id="rId24"/>
    <p:sldLayoutId id="2147483863" r:id="rId25"/>
    <p:sldLayoutId id="2147483864" r:id="rId26"/>
    <p:sldLayoutId id="2147483865" r:id="rId27"/>
    <p:sldLayoutId id="2147483866" r:id="rId28"/>
    <p:sldLayoutId id="2147483867" r:id="rId29"/>
    <p:sldLayoutId id="2147483868" r:id="rId30"/>
    <p:sldLayoutId id="2147483869" r:id="rId31"/>
    <p:sldLayoutId id="2147483870" r:id="rId32"/>
    <p:sldLayoutId id="2147483871" r:id="rId33"/>
    <p:sldLayoutId id="2147483872" r:id="rId34"/>
    <p:sldLayoutId id="2147483873" r:id="rId35"/>
    <p:sldLayoutId id="2147483874" r:id="rId36"/>
    <p:sldLayoutId id="2147483875" r:id="rId37"/>
    <p:sldLayoutId id="2147483876" r:id="rId38"/>
    <p:sldLayoutId id="2147483877" r:id="rId39"/>
    <p:sldLayoutId id="2147483878" r:id="rId40"/>
    <p:sldLayoutId id="2147483879" r:id="rId41"/>
    <p:sldLayoutId id="2147483880" r:id="rId42"/>
    <p:sldLayoutId id="2147483881" r:id="rId43"/>
    <p:sldLayoutId id="2147483882" r:id="rId44"/>
    <p:sldLayoutId id="2147483883" r:id="rId45"/>
    <p:sldLayoutId id="2147483884" r:id="rId46"/>
    <p:sldLayoutId id="2147483885" r:id="rId47"/>
    <p:sldLayoutId id="2147483886" r:id="rId48"/>
    <p:sldLayoutId id="2147483887" r:id="rId49"/>
    <p:sldLayoutId id="2147483888" r:id="rId50"/>
    <p:sldLayoutId id="2147483889" r:id="rId51"/>
    <p:sldLayoutId id="2147483890" r:id="rId52"/>
    <p:sldLayoutId id="2147483891" r:id="rId53"/>
  </p:sldLayoutIdLst>
  <p:txStyles>
    <p:titleStyle>
      <a:lvl1pPr algn="ctr" defTabSz="685800" rtl="0" eaLnBrk="1" latinLnBrk="0" hangingPunct="1">
        <a:lnSpc>
          <a:spcPct val="90000"/>
        </a:lnSpc>
        <a:spcBef>
          <a:spcPct val="0"/>
        </a:spcBef>
        <a:buNone/>
        <a:defRPr sz="3300" b="0" i="0" kern="1200">
          <a:solidFill>
            <a:schemeClr val="tx1"/>
          </a:solidFill>
          <a:latin typeface="Segoe UI Light" panose="020B0502040204020203"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Segoe UI Light" panose="020B0502040204020203"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Segoe UI Light" panose="020B050204020402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Segoe UI Light" panose="020B0502040204020203"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Segoe UI Light" panose="020B0502040204020203"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Segoe UI Light"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5.xml"/><Relationship Id="rId1" Type="http://schemas.openxmlformats.org/officeDocument/2006/relationships/tags" Target="../tags/tag1.xml"/><Relationship Id="rId5" Type="http://schemas.openxmlformats.org/officeDocument/2006/relationships/image" Target="../media/image57.jpg"/><Relationship Id="rId4" Type="http://schemas.openxmlformats.org/officeDocument/2006/relationships/image" Target="../media/image5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5.xml"/><Relationship Id="rId1" Type="http://schemas.openxmlformats.org/officeDocument/2006/relationships/tags" Target="../tags/tag2.xml"/><Relationship Id="rId5" Type="http://schemas.openxmlformats.org/officeDocument/2006/relationships/image" Target="../media/image56.jpeg"/><Relationship Id="rId4" Type="http://schemas.openxmlformats.org/officeDocument/2006/relationships/image" Target="../media/image58.jp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70.png"/><Relationship Id="rId2" Type="http://schemas.openxmlformats.org/officeDocument/2006/relationships/slideLayout" Target="../slideLayouts/slideLayout22.xml"/><Relationship Id="rId1" Type="http://schemas.openxmlformats.org/officeDocument/2006/relationships/tags" Target="../tags/tag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2.xml"/><Relationship Id="rId1" Type="http://schemas.openxmlformats.org/officeDocument/2006/relationships/tags" Target="../tags/tag4.xml"/><Relationship Id="rId5" Type="http://schemas.openxmlformats.org/officeDocument/2006/relationships/image" Target="../media/image72.jpeg"/><Relationship Id="rId4" Type="http://schemas.openxmlformats.org/officeDocument/2006/relationships/image" Target="../media/image7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2.xml"/><Relationship Id="rId1" Type="http://schemas.openxmlformats.org/officeDocument/2006/relationships/tags" Target="../tags/tag5.xml"/><Relationship Id="rId5" Type="http://schemas.openxmlformats.org/officeDocument/2006/relationships/image" Target="../media/image74.pn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1.xml"/><Relationship Id="rId1" Type="http://schemas.openxmlformats.org/officeDocument/2006/relationships/tags" Target="../tags/tag6.xml"/><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28.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18" Type="http://schemas.openxmlformats.org/officeDocument/2006/relationships/image" Target="../media/image101.png"/><Relationship Id="rId3" Type="http://schemas.openxmlformats.org/officeDocument/2006/relationships/image" Target="../media/image86.png"/><Relationship Id="rId21" Type="http://schemas.openxmlformats.org/officeDocument/2006/relationships/image" Target="../media/image104.png"/><Relationship Id="rId7" Type="http://schemas.openxmlformats.org/officeDocument/2006/relationships/image" Target="../media/image90.png"/><Relationship Id="rId12" Type="http://schemas.openxmlformats.org/officeDocument/2006/relationships/image" Target="../media/image95.png"/><Relationship Id="rId17" Type="http://schemas.openxmlformats.org/officeDocument/2006/relationships/image" Target="../media/image100.png"/><Relationship Id="rId2" Type="http://schemas.openxmlformats.org/officeDocument/2006/relationships/notesSlide" Target="../notesSlides/notesSlide18.xml"/><Relationship Id="rId16" Type="http://schemas.openxmlformats.org/officeDocument/2006/relationships/image" Target="../media/image99.png"/><Relationship Id="rId20" Type="http://schemas.openxmlformats.org/officeDocument/2006/relationships/image" Target="../media/image103.png"/><Relationship Id="rId1" Type="http://schemas.openxmlformats.org/officeDocument/2006/relationships/slideLayout" Target="../slideLayouts/slideLayout23.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8.png"/><Relationship Id="rId10" Type="http://schemas.openxmlformats.org/officeDocument/2006/relationships/image" Target="../media/image93.png"/><Relationship Id="rId19" Type="http://schemas.openxmlformats.org/officeDocument/2006/relationships/image" Target="../media/image102.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s>
</file>

<file path=ppt/slides/_rels/slide29.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96.png"/><Relationship Id="rId7" Type="http://schemas.openxmlformats.org/officeDocument/2006/relationships/image" Target="../media/image109.png"/><Relationship Id="rId2" Type="http://schemas.openxmlformats.org/officeDocument/2006/relationships/image" Target="../media/image105.jpeg"/><Relationship Id="rId1" Type="http://schemas.openxmlformats.org/officeDocument/2006/relationships/slideLayout" Target="../slideLayouts/slideLayout2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png"/></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9.xml"/><Relationship Id="rId1" Type="http://schemas.openxmlformats.org/officeDocument/2006/relationships/slideLayout" Target="../slideLayouts/slideLayout23.xml"/><Relationship Id="rId5" Type="http://schemas.openxmlformats.org/officeDocument/2006/relationships/image" Target="../media/image115.png"/><Relationship Id="rId4" Type="http://schemas.openxmlformats.org/officeDocument/2006/relationships/image" Target="../media/image114.png"/></Relationships>
</file>

<file path=ppt/slides/_rels/slide3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hyperlink" Target="http://www.linkedin.com/in/donduquette" TargetMode="External"/><Relationship Id="rId2" Type="http://schemas.openxmlformats.org/officeDocument/2006/relationships/hyperlink" Target="mailto:dduquette@gpstrategies.com" TargetMode="Externa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pic>
        <p:nvPicPr>
          <p:cNvPr id="11" name="Picture 10"/>
          <p:cNvPicPr>
            <a:picLocks noChangeAspect="1"/>
          </p:cNvPicPr>
          <p:nvPr/>
        </p:nvPicPr>
        <p:blipFill>
          <a:blip r:embed="rId4"/>
          <a:stretch>
            <a:fillRect/>
          </a:stretch>
        </p:blipFill>
        <p:spPr>
          <a:xfrm>
            <a:off x="-3445" y="1737157"/>
            <a:ext cx="9150889" cy="1748994"/>
          </a:xfrm>
          <a:prstGeom prst="rect">
            <a:avLst/>
          </a:prstGeom>
        </p:spPr>
      </p:pic>
      <p:sp>
        <p:nvSpPr>
          <p:cNvPr id="8" name="Title 7"/>
          <p:cNvSpPr>
            <a:spLocks noGrp="1"/>
          </p:cNvSpPr>
          <p:nvPr>
            <p:ph type="title"/>
          </p:nvPr>
        </p:nvSpPr>
        <p:spPr>
          <a:xfrm>
            <a:off x="7315" y="3702151"/>
            <a:ext cx="9135281" cy="451983"/>
          </a:xfrm>
        </p:spPr>
        <p:txBody>
          <a:bodyPr/>
          <a:lstStyle/>
          <a:p>
            <a:r>
              <a:rPr lang="en-US" dirty="0">
                <a:solidFill>
                  <a:schemeClr val="bg1">
                    <a:lumMod val="50000"/>
                  </a:schemeClr>
                </a:solidFill>
              </a:rPr>
              <a:t>5 Learning Trends for 2020: </a:t>
            </a:r>
            <a:br>
              <a:rPr lang="en-US" dirty="0">
                <a:solidFill>
                  <a:schemeClr val="bg1">
                    <a:lumMod val="50000"/>
                  </a:schemeClr>
                </a:solidFill>
              </a:rPr>
            </a:br>
            <a:r>
              <a:rPr lang="en-US" dirty="0"/>
              <a:t>Re-Humanizing L&amp;D for the Workforce of the Future</a:t>
            </a:r>
          </a:p>
        </p:txBody>
      </p:sp>
      <p:sp>
        <p:nvSpPr>
          <p:cNvPr id="5" name="TextBox 4"/>
          <p:cNvSpPr txBox="1"/>
          <p:nvPr/>
        </p:nvSpPr>
        <p:spPr>
          <a:xfrm>
            <a:off x="0" y="4873958"/>
            <a:ext cx="9144000" cy="215444"/>
          </a:xfrm>
          <a:prstGeom prst="rect">
            <a:avLst/>
          </a:prstGeom>
          <a:noFill/>
        </p:spPr>
        <p:txBody>
          <a:bodyPr wrap="square" rtlCol="0">
            <a:spAutoFit/>
          </a:bodyPr>
          <a:lstStyle/>
          <a:p>
            <a:pPr algn="ctr"/>
            <a:r>
              <a:rPr lang="en-US" sz="800" dirty="0">
                <a:solidFill>
                  <a:srgbClr val="343735"/>
                </a:solidFill>
                <a:latin typeface="Segoe UI" panose="020B0502040204020203" pitchFamily="34" charset="0"/>
                <a:ea typeface="Segoe UI" panose="020B0502040204020203" pitchFamily="34" charset="0"/>
                <a:cs typeface="Segoe UI" panose="020B0502040204020203" pitchFamily="34" charset="0"/>
              </a:rPr>
              <a:t>MBI – GP Strategies Company Confidential</a:t>
            </a:r>
            <a:endParaRPr lang="en-US" sz="900" dirty="0">
              <a:solidFill>
                <a:srgbClr val="343735"/>
              </a:solidFill>
              <a:latin typeface="Segoe UI" panose="020B0502040204020203" pitchFamily="34" charset="0"/>
              <a:ea typeface="Segoe UI" panose="020B0502040204020203" pitchFamily="34" charset="0"/>
              <a:cs typeface="Segoe UI" panose="020B0502040204020203" pitchFamily="34"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08422" y="2670977"/>
            <a:ext cx="2289053" cy="701041"/>
          </a:xfrm>
          <a:prstGeom prst="rect">
            <a:avLst/>
          </a:prstGeom>
        </p:spPr>
      </p:pic>
    </p:spTree>
    <p:extLst>
      <p:ext uri="{BB962C8B-B14F-4D97-AF65-F5344CB8AC3E}">
        <p14:creationId xmlns:p14="http://schemas.microsoft.com/office/powerpoint/2010/main" val="234898473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50276" y="35560"/>
            <a:ext cx="5390549" cy="5105559"/>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0" y="35560"/>
            <a:ext cx="3750276" cy="2067285"/>
          </a:xfrm>
          <a:prstGeom prst="rect">
            <a:avLst/>
          </a:prstGeom>
          <a:gradFill flip="none" rotWithShape="1">
            <a:gsLst>
              <a:gs pos="0">
                <a:srgbClr val="0093D0">
                  <a:shade val="30000"/>
                  <a:satMod val="115000"/>
                </a:srgbClr>
              </a:gs>
              <a:gs pos="50000">
                <a:srgbClr val="0093D0">
                  <a:shade val="67500"/>
                  <a:satMod val="115000"/>
                </a:srgbClr>
              </a:gs>
              <a:gs pos="100000">
                <a:srgbClr val="0093D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p:cNvSpPr>
            <a:spLocks noGrp="1"/>
          </p:cNvSpPr>
          <p:nvPr>
            <p:ph type="body" sz="quarter" idx="14"/>
          </p:nvPr>
        </p:nvSpPr>
        <p:spPr>
          <a:xfrm>
            <a:off x="261374" y="2723102"/>
            <a:ext cx="3015364" cy="2012710"/>
          </a:xfrm>
        </p:spPr>
        <p:txBody>
          <a:bodyPr/>
          <a:lstStyle/>
          <a:p>
            <a:r>
              <a:rPr lang="en-US" sz="1800" dirty="0"/>
              <a:t>A process for creative problem solving</a:t>
            </a:r>
          </a:p>
          <a:p>
            <a:r>
              <a:rPr lang="en-US" sz="1800" dirty="0"/>
              <a:t>User experience</a:t>
            </a:r>
          </a:p>
          <a:p>
            <a:pPr marL="0" indent="0">
              <a:lnSpc>
                <a:spcPts val="1800"/>
              </a:lnSpc>
              <a:spcAft>
                <a:spcPts val="2400"/>
              </a:spcAft>
              <a:buNone/>
            </a:pPr>
            <a:endParaRPr lang="en-US" sz="1400" dirty="0"/>
          </a:p>
        </p:txBody>
      </p:sp>
      <p:sp>
        <p:nvSpPr>
          <p:cNvPr id="22" name="Title 21"/>
          <p:cNvSpPr>
            <a:spLocks noGrp="1"/>
          </p:cNvSpPr>
          <p:nvPr>
            <p:ph type="title"/>
          </p:nvPr>
        </p:nvSpPr>
        <p:spPr>
          <a:xfrm>
            <a:off x="439095" y="516344"/>
            <a:ext cx="2937474" cy="733168"/>
          </a:xfrm>
        </p:spPr>
        <p:txBody>
          <a:bodyPr/>
          <a:lstStyle/>
          <a:p>
            <a:pPr algn="l"/>
            <a:r>
              <a:rPr lang="en-US" dirty="0">
                <a:solidFill>
                  <a:schemeClr val="bg1"/>
                </a:solidFill>
              </a:rPr>
              <a:t>Design Thinking</a:t>
            </a:r>
          </a:p>
        </p:txBody>
      </p:sp>
      <p:sp>
        <p:nvSpPr>
          <p:cNvPr id="9" name="TextBox 8"/>
          <p:cNvSpPr txBox="1"/>
          <p:nvPr/>
        </p:nvSpPr>
        <p:spPr>
          <a:xfrm>
            <a:off x="376883" y="1463037"/>
            <a:ext cx="3654424" cy="830997"/>
          </a:xfrm>
          <a:prstGeom prst="rect">
            <a:avLst/>
          </a:prstGeom>
          <a:noFill/>
        </p:spPr>
        <p:txBody>
          <a:bodyPr wrap="square" rtlCol="0">
            <a:spAutoFit/>
          </a:bodyPr>
          <a:lstStyle/>
          <a:p>
            <a:r>
              <a:rPr lang="en-US" sz="4800" dirty="0">
                <a:solidFill>
                  <a:srgbClr val="00447C">
                    <a:alpha val="45000"/>
                  </a:srgbClr>
                </a:solidFill>
                <a:latin typeface="Segoe UI Semibold" panose="020B0702040204020203" pitchFamily="34" charset="0"/>
              </a:rPr>
              <a:t>TREND 2</a:t>
            </a:r>
            <a:endParaRPr lang="en-US" sz="4800" dirty="0">
              <a:solidFill>
                <a:srgbClr val="00447C">
                  <a:alpha val="50000"/>
                </a:srgbClr>
              </a:solidFill>
              <a:latin typeface="Segoe UI Semibold" panose="020B0702040204020203" pitchFamily="34" charset="0"/>
            </a:endParaRPr>
          </a:p>
        </p:txBody>
      </p:sp>
      <p:sp>
        <p:nvSpPr>
          <p:cNvPr id="2" name="Slide Number Placeholder 1"/>
          <p:cNvSpPr>
            <a:spLocks noGrp="1"/>
          </p:cNvSpPr>
          <p:nvPr>
            <p:ph type="sldNum" sz="quarter" idx="11"/>
          </p:nvPr>
        </p:nvSpPr>
        <p:spPr/>
        <p:txBody>
          <a:bodyPr/>
          <a:lstStyle/>
          <a:p>
            <a:fld id="{02C8D0DF-C1CD-41D2-A83F-355550C212EF}" type="slidenum">
              <a:rPr lang="en-US" smtClean="0"/>
              <a:pPr/>
              <a:t>10</a:t>
            </a:fld>
            <a:endParaRPr lang="en-US" dirty="0"/>
          </a:p>
        </p:txBody>
      </p:sp>
      <p:grpSp>
        <p:nvGrpSpPr>
          <p:cNvPr id="8" name="Group 7"/>
          <p:cNvGrpSpPr/>
          <p:nvPr/>
        </p:nvGrpSpPr>
        <p:grpSpPr>
          <a:xfrm>
            <a:off x="4162425" y="281886"/>
            <a:ext cx="4612905" cy="4612905"/>
            <a:chOff x="4162425" y="281886"/>
            <a:chExt cx="4612905" cy="4612905"/>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2425" y="281886"/>
              <a:ext cx="4612905" cy="4612905"/>
            </a:xfrm>
            <a:prstGeom prst="rect">
              <a:avLst/>
            </a:prstGeom>
          </p:spPr>
        </p:pic>
        <p:sp>
          <p:nvSpPr>
            <p:cNvPr id="6" name="Rectangle 5"/>
            <p:cNvSpPr/>
            <p:nvPr/>
          </p:nvSpPr>
          <p:spPr>
            <a:xfrm>
              <a:off x="4858161" y="1278371"/>
              <a:ext cx="1346138" cy="369332"/>
            </a:xfrm>
            <a:prstGeom prst="rect">
              <a:avLst/>
            </a:prstGeom>
          </p:spPr>
          <p:txBody>
            <a:bodyPr wrap="none">
              <a:spAutoFit/>
            </a:bodyPr>
            <a:lstStyle/>
            <a:p>
              <a:pPr algn="ctr"/>
              <a:r>
                <a:rPr lang="en-US" dirty="0">
                  <a:solidFill>
                    <a:schemeClr val="bg1"/>
                  </a:solidFill>
                </a:rPr>
                <a:t>EMPATHIZE</a:t>
              </a:r>
              <a:endParaRPr lang="en-US" dirty="0"/>
            </a:p>
          </p:txBody>
        </p:sp>
        <p:sp>
          <p:nvSpPr>
            <p:cNvPr id="17" name="Rectangle 16"/>
            <p:cNvSpPr/>
            <p:nvPr/>
          </p:nvSpPr>
          <p:spPr>
            <a:xfrm>
              <a:off x="6942245" y="1278371"/>
              <a:ext cx="926857" cy="369332"/>
            </a:xfrm>
            <a:prstGeom prst="rect">
              <a:avLst/>
            </a:prstGeom>
          </p:spPr>
          <p:txBody>
            <a:bodyPr wrap="none">
              <a:spAutoFit/>
            </a:bodyPr>
            <a:lstStyle/>
            <a:p>
              <a:pPr algn="ctr"/>
              <a:r>
                <a:rPr lang="en-US" dirty="0">
                  <a:solidFill>
                    <a:schemeClr val="bg1"/>
                  </a:solidFill>
                </a:rPr>
                <a:t>DEFINE</a:t>
              </a:r>
              <a:endParaRPr lang="en-US" dirty="0"/>
            </a:p>
          </p:txBody>
        </p:sp>
        <p:sp>
          <p:nvSpPr>
            <p:cNvPr id="18" name="Rectangle 17"/>
            <p:cNvSpPr/>
            <p:nvPr/>
          </p:nvSpPr>
          <p:spPr>
            <a:xfrm>
              <a:off x="7405673" y="2888157"/>
              <a:ext cx="895438" cy="369332"/>
            </a:xfrm>
            <a:prstGeom prst="rect">
              <a:avLst/>
            </a:prstGeom>
          </p:spPr>
          <p:txBody>
            <a:bodyPr wrap="none">
              <a:spAutoFit/>
            </a:bodyPr>
            <a:lstStyle/>
            <a:p>
              <a:pPr algn="ctr"/>
              <a:r>
                <a:rPr lang="en-US" dirty="0">
                  <a:solidFill>
                    <a:schemeClr val="bg1"/>
                  </a:solidFill>
                </a:rPr>
                <a:t>IDEATE</a:t>
              </a:r>
              <a:endParaRPr lang="en-US" dirty="0"/>
            </a:p>
          </p:txBody>
        </p:sp>
        <p:sp>
          <p:nvSpPr>
            <p:cNvPr id="19" name="Rectangle 18"/>
            <p:cNvSpPr/>
            <p:nvPr/>
          </p:nvSpPr>
          <p:spPr>
            <a:xfrm>
              <a:off x="5821356" y="3881324"/>
              <a:ext cx="1387239" cy="369332"/>
            </a:xfrm>
            <a:prstGeom prst="rect">
              <a:avLst/>
            </a:prstGeom>
          </p:spPr>
          <p:txBody>
            <a:bodyPr wrap="none">
              <a:spAutoFit/>
            </a:bodyPr>
            <a:lstStyle/>
            <a:p>
              <a:pPr algn="ctr"/>
              <a:r>
                <a:rPr lang="en-US" dirty="0">
                  <a:solidFill>
                    <a:schemeClr val="bg1"/>
                  </a:solidFill>
                </a:rPr>
                <a:t>PROTOTYPE</a:t>
              </a:r>
              <a:endParaRPr lang="en-US" dirty="0"/>
            </a:p>
          </p:txBody>
        </p:sp>
        <p:sp>
          <p:nvSpPr>
            <p:cNvPr id="20" name="Rectangle 19"/>
            <p:cNvSpPr/>
            <p:nvPr/>
          </p:nvSpPr>
          <p:spPr>
            <a:xfrm>
              <a:off x="4720626" y="2723102"/>
              <a:ext cx="665567" cy="369332"/>
            </a:xfrm>
            <a:prstGeom prst="rect">
              <a:avLst/>
            </a:prstGeom>
          </p:spPr>
          <p:txBody>
            <a:bodyPr wrap="none">
              <a:spAutoFit/>
            </a:bodyPr>
            <a:lstStyle/>
            <a:p>
              <a:pPr algn="ctr"/>
              <a:r>
                <a:rPr lang="en-US" dirty="0">
                  <a:solidFill>
                    <a:schemeClr val="bg1"/>
                  </a:solidFill>
                </a:rPr>
                <a:t>TEST</a:t>
              </a:r>
              <a:endParaRPr lang="en-US" dirty="0"/>
            </a:p>
          </p:txBody>
        </p:sp>
        <p:sp>
          <p:nvSpPr>
            <p:cNvPr id="7" name="TextBox 6"/>
            <p:cNvSpPr txBox="1"/>
            <p:nvPr/>
          </p:nvSpPr>
          <p:spPr>
            <a:xfrm>
              <a:off x="5786474" y="281886"/>
              <a:ext cx="612668" cy="1015663"/>
            </a:xfrm>
            <a:prstGeom prst="rect">
              <a:avLst/>
            </a:prstGeom>
            <a:noFill/>
          </p:spPr>
          <p:txBody>
            <a:bodyPr wrap="none" rtlCol="0">
              <a:spAutoFit/>
            </a:bodyPr>
            <a:lstStyle/>
            <a:p>
              <a:pPr algn="ctr"/>
              <a:r>
                <a:rPr lang="en-US" sz="6000" dirty="0">
                  <a:solidFill>
                    <a:schemeClr val="accent6">
                      <a:lumMod val="60000"/>
                      <a:lumOff val="40000"/>
                    </a:schemeClr>
                  </a:solidFill>
                  <a:latin typeface="Century Schoolbook" panose="02040604050505020304" pitchFamily="18" charset="0"/>
                </a:rPr>
                <a:t>1</a:t>
              </a:r>
            </a:p>
          </p:txBody>
        </p:sp>
        <p:sp>
          <p:nvSpPr>
            <p:cNvPr id="21" name="TextBox 20"/>
            <p:cNvSpPr txBox="1"/>
            <p:nvPr/>
          </p:nvSpPr>
          <p:spPr>
            <a:xfrm>
              <a:off x="5383001" y="3792702"/>
              <a:ext cx="612668" cy="1015663"/>
            </a:xfrm>
            <a:prstGeom prst="rect">
              <a:avLst/>
            </a:prstGeom>
            <a:noFill/>
          </p:spPr>
          <p:txBody>
            <a:bodyPr wrap="none" rtlCol="0">
              <a:spAutoFit/>
            </a:bodyPr>
            <a:lstStyle/>
            <a:p>
              <a:pPr algn="ctr"/>
              <a:r>
                <a:rPr lang="en-US" sz="6000" dirty="0">
                  <a:solidFill>
                    <a:schemeClr val="bg2">
                      <a:lumMod val="75000"/>
                    </a:schemeClr>
                  </a:solidFill>
                  <a:latin typeface="Century Schoolbook" panose="02040604050505020304" pitchFamily="18" charset="0"/>
                </a:rPr>
                <a:t>4</a:t>
              </a:r>
            </a:p>
          </p:txBody>
        </p:sp>
        <p:sp>
          <p:nvSpPr>
            <p:cNvPr id="23" name="TextBox 22"/>
            <p:cNvSpPr txBox="1"/>
            <p:nvPr/>
          </p:nvSpPr>
          <p:spPr>
            <a:xfrm>
              <a:off x="7522014" y="3220618"/>
              <a:ext cx="612668" cy="1015663"/>
            </a:xfrm>
            <a:prstGeom prst="rect">
              <a:avLst/>
            </a:prstGeom>
            <a:noFill/>
          </p:spPr>
          <p:txBody>
            <a:bodyPr wrap="none" rtlCol="0">
              <a:spAutoFit/>
            </a:bodyPr>
            <a:lstStyle/>
            <a:p>
              <a:pPr algn="ctr"/>
              <a:r>
                <a:rPr lang="en-US" sz="6000" dirty="0">
                  <a:solidFill>
                    <a:schemeClr val="tx2">
                      <a:lumMod val="60000"/>
                      <a:lumOff val="40000"/>
                    </a:schemeClr>
                  </a:solidFill>
                  <a:latin typeface="Century Schoolbook" panose="02040604050505020304" pitchFamily="18" charset="0"/>
                </a:rPr>
                <a:t>3</a:t>
              </a:r>
            </a:p>
          </p:txBody>
        </p:sp>
        <p:sp>
          <p:nvSpPr>
            <p:cNvPr id="24" name="TextBox 23"/>
            <p:cNvSpPr txBox="1"/>
            <p:nvPr/>
          </p:nvSpPr>
          <p:spPr>
            <a:xfrm>
              <a:off x="7828348" y="1051086"/>
              <a:ext cx="612668" cy="1015663"/>
            </a:xfrm>
            <a:prstGeom prst="rect">
              <a:avLst/>
            </a:prstGeom>
            <a:noFill/>
          </p:spPr>
          <p:txBody>
            <a:bodyPr wrap="none" rtlCol="0">
              <a:spAutoFit/>
            </a:bodyPr>
            <a:lstStyle/>
            <a:p>
              <a:pPr algn="ctr"/>
              <a:r>
                <a:rPr lang="en-US" sz="6000" dirty="0">
                  <a:solidFill>
                    <a:schemeClr val="accent1">
                      <a:lumMod val="60000"/>
                      <a:lumOff val="40000"/>
                    </a:schemeClr>
                  </a:solidFill>
                  <a:latin typeface="Century Schoolbook" panose="02040604050505020304" pitchFamily="18" charset="0"/>
                </a:rPr>
                <a:t>2</a:t>
              </a:r>
            </a:p>
          </p:txBody>
        </p:sp>
        <p:sp>
          <p:nvSpPr>
            <p:cNvPr id="25" name="TextBox 24"/>
            <p:cNvSpPr txBox="1"/>
            <p:nvPr/>
          </p:nvSpPr>
          <p:spPr>
            <a:xfrm>
              <a:off x="4198511" y="1857955"/>
              <a:ext cx="612668" cy="1015663"/>
            </a:xfrm>
            <a:prstGeom prst="rect">
              <a:avLst/>
            </a:prstGeom>
            <a:noFill/>
          </p:spPr>
          <p:txBody>
            <a:bodyPr wrap="none" rtlCol="0">
              <a:spAutoFit/>
            </a:bodyPr>
            <a:lstStyle/>
            <a:p>
              <a:pPr algn="ctr"/>
              <a:r>
                <a:rPr lang="en-US" sz="6000" dirty="0">
                  <a:solidFill>
                    <a:schemeClr val="accent2">
                      <a:lumMod val="60000"/>
                      <a:lumOff val="40000"/>
                    </a:schemeClr>
                  </a:solidFill>
                  <a:latin typeface="Century Schoolbook" panose="02040604050505020304" pitchFamily="18" charset="0"/>
                </a:rPr>
                <a:t>5</a:t>
              </a:r>
            </a:p>
          </p:txBody>
        </p:sp>
      </p:grpSp>
    </p:spTree>
    <p:extLst>
      <p:ext uri="{BB962C8B-B14F-4D97-AF65-F5344CB8AC3E}">
        <p14:creationId xmlns:p14="http://schemas.microsoft.com/office/powerpoint/2010/main" val="273075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5143500"/>
            <a:chOff x="0" y="0"/>
            <a:chExt cx="9144000" cy="514350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Rectangle 1"/>
            <p:cNvSpPr/>
            <p:nvPr/>
          </p:nvSpPr>
          <p:spPr>
            <a:xfrm>
              <a:off x="1202266" y="2224616"/>
              <a:ext cx="3259667" cy="660400"/>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343735"/>
                  </a:solidFill>
                </a:rPr>
                <a:t>USER EXPERIENCE</a:t>
              </a:r>
            </a:p>
          </p:txBody>
        </p:sp>
        <p:sp>
          <p:nvSpPr>
            <p:cNvPr id="4" name="Rectangle 3"/>
            <p:cNvSpPr/>
            <p:nvPr/>
          </p:nvSpPr>
          <p:spPr>
            <a:xfrm>
              <a:off x="6697135" y="3223683"/>
              <a:ext cx="1752600" cy="660400"/>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343735"/>
                  </a:solidFill>
                </a:rPr>
                <a:t>DESIGN</a:t>
              </a:r>
            </a:p>
          </p:txBody>
        </p:sp>
      </p:grpSp>
    </p:spTree>
    <p:extLst>
      <p:ext uri="{BB962C8B-B14F-4D97-AF65-F5344CB8AC3E}">
        <p14:creationId xmlns:p14="http://schemas.microsoft.com/office/powerpoint/2010/main" val="260938322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480765" y="22"/>
            <a:ext cx="6182474" cy="1846703"/>
          </a:xfrm>
          <a:prstGeom prst="rect">
            <a:avLst/>
          </a:prstGeom>
        </p:spPr>
        <p:txBody>
          <a:bodyPr vert="horz" lIns="91400" tIns="45700" rIns="91400" bIns="45700" rtlCol="0" anchor="ctr">
            <a:noAutofit/>
          </a:bodyPr>
          <a:lstStyle>
            <a:lvl1pPr algn="ctr" defTabSz="685800" rtl="0" eaLnBrk="1" latinLnBrk="0" hangingPunct="1">
              <a:spcBef>
                <a:spcPct val="0"/>
              </a:spcBef>
              <a:buNone/>
              <a:defRPr sz="2100" b="0" i="0" kern="1200">
                <a:solidFill>
                  <a:schemeClr val="tx1"/>
                </a:solidFill>
                <a:latin typeface="Segoe UI Normal" charset="0"/>
                <a:ea typeface="+mj-ea"/>
                <a:cs typeface="+mj-cs"/>
              </a:defRPr>
            </a:lvl1pPr>
          </a:lstStyle>
          <a:p>
            <a:pPr marL="0" marR="0" lvl="0" indent="0" algn="ctr" defTabSz="514350" rtl="0" eaLnBrk="1" fontAlgn="auto" latinLnBrk="0" hangingPunct="1">
              <a:lnSpc>
                <a:spcPct val="100000"/>
              </a:lnSpc>
              <a:spcBef>
                <a:spcPct val="0"/>
              </a:spcBef>
              <a:spcAft>
                <a:spcPts val="0"/>
              </a:spcAft>
              <a:buClrTx/>
              <a:buSzTx/>
              <a:buFontTx/>
              <a:buNone/>
              <a:tabLst/>
              <a:defRPr/>
            </a:pPr>
            <a:endParaRPr kumimoji="0" lang="en-US" sz="3300" b="0" i="0" u="none" strike="noStrike" kern="1200" cap="none" spc="0" normalizeH="0" baseline="0" noProof="0" dirty="0">
              <a:ln>
                <a:noFill/>
              </a:ln>
              <a:solidFill>
                <a:srgbClr val="2C3E50"/>
              </a:solidFill>
              <a:effectLst/>
              <a:uLnTx/>
              <a:uFillTx/>
              <a:latin typeface="Segoe UI Light" charset="0"/>
              <a:ea typeface="Segoe UI Light" charset="0"/>
              <a:cs typeface="Segoe UI Light" charset="0"/>
            </a:endParaRPr>
          </a:p>
        </p:txBody>
      </p:sp>
      <p:pic>
        <p:nvPicPr>
          <p:cNvPr id="8195" name="Picture 3" descr="C:\Users\kkeating1\Downloads\7534891992_b7f1a8146f_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6009" y="50061"/>
            <a:ext cx="2098337" cy="1746622"/>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a:extLst>
              <a:ext uri="{FF2B5EF4-FFF2-40B4-BE49-F238E27FC236}">
                <a16:creationId xmlns:a16="http://schemas.microsoft.com/office/drawing/2014/main" id="{BEADC705-5017-294F-949D-DD1FAF4A5EA1}"/>
              </a:ext>
            </a:extLst>
          </p:cNvPr>
          <p:cNvPicPr>
            <a:picLocks noGrp="1" noChangeAspect="1"/>
          </p:cNvPicPr>
          <p:nvPr>
            <p:ph idx="1"/>
          </p:nvPr>
        </p:nvPicPr>
        <p:blipFill rotWithShape="1">
          <a:blip r:embed="rId5"/>
          <a:srcRect t="4176" b="8524"/>
          <a:stretch/>
        </p:blipFill>
        <p:spPr>
          <a:xfrm>
            <a:off x="0" y="3502"/>
            <a:ext cx="9144000" cy="5144291"/>
          </a:xfrm>
        </p:spPr>
      </p:pic>
      <p:sp>
        <p:nvSpPr>
          <p:cNvPr id="2" name="Title 1">
            <a:extLst>
              <a:ext uri="{FF2B5EF4-FFF2-40B4-BE49-F238E27FC236}">
                <a16:creationId xmlns:a16="http://schemas.microsoft.com/office/drawing/2014/main" id="{8B71FD2A-3CFC-DB4E-8751-0AC79355BD26}"/>
              </a:ext>
            </a:extLst>
          </p:cNvPr>
          <p:cNvSpPr>
            <a:spLocks noGrp="1"/>
          </p:cNvSpPr>
          <p:nvPr>
            <p:ph type="title"/>
          </p:nvPr>
        </p:nvSpPr>
        <p:spPr>
          <a:xfrm>
            <a:off x="413147" y="-792"/>
            <a:ext cx="8317706" cy="1330721"/>
          </a:xfrm>
        </p:spPr>
        <p:txBody>
          <a:bodyPr/>
          <a:lstStyle/>
          <a:p>
            <a:r>
              <a:rPr lang="en-CA"/>
              <a:t>General Electric</a:t>
            </a:r>
          </a:p>
        </p:txBody>
      </p:sp>
      <p:sp>
        <p:nvSpPr>
          <p:cNvPr id="5" name="Text Placeholder 4">
            <a:extLst>
              <a:ext uri="{FF2B5EF4-FFF2-40B4-BE49-F238E27FC236}">
                <a16:creationId xmlns:a16="http://schemas.microsoft.com/office/drawing/2014/main" id="{A99ED1E1-B340-8B4B-98E6-0C949CB040CA}"/>
              </a:ext>
            </a:extLst>
          </p:cNvPr>
          <p:cNvSpPr>
            <a:spLocks noGrp="1"/>
          </p:cNvSpPr>
          <p:nvPr>
            <p:ph type="body" sz="quarter" idx="13"/>
          </p:nvPr>
        </p:nvSpPr>
        <p:spPr>
          <a:xfrm>
            <a:off x="413148" y="833593"/>
            <a:ext cx="8317706" cy="330620"/>
          </a:xfrm>
        </p:spPr>
        <p:txBody>
          <a:bodyPr>
            <a:normAutofit lnSpcReduction="10000"/>
          </a:bodyPr>
          <a:lstStyle/>
          <a:p>
            <a:r>
              <a:rPr lang="en-CA"/>
              <a:t>Building a Better MR Scanner</a:t>
            </a:r>
          </a:p>
        </p:txBody>
      </p:sp>
      <p:sp>
        <p:nvSpPr>
          <p:cNvPr id="14" name="TextBox 13">
            <a:extLst>
              <a:ext uri="{FF2B5EF4-FFF2-40B4-BE49-F238E27FC236}">
                <a16:creationId xmlns:a16="http://schemas.microsoft.com/office/drawing/2014/main" id="{4D31C0C9-0F98-1644-B2F9-F7CFB4EF3503}"/>
              </a:ext>
            </a:extLst>
          </p:cNvPr>
          <p:cNvSpPr txBox="1"/>
          <p:nvPr/>
        </p:nvSpPr>
        <p:spPr>
          <a:xfrm>
            <a:off x="6840854" y="1329929"/>
            <a:ext cx="1890000" cy="1890000"/>
          </a:xfrm>
          <a:prstGeom prst="ellipse">
            <a:avLst/>
          </a:prstGeom>
          <a:gradFill>
            <a:gsLst>
              <a:gs pos="100000">
                <a:schemeClr val="accent1">
                  <a:lumMod val="67000"/>
                </a:schemeClr>
              </a:gs>
              <a:gs pos="70000">
                <a:schemeClr val="accent1">
                  <a:lumMod val="97000"/>
                  <a:lumOff val="3000"/>
                </a:schemeClr>
              </a:gs>
              <a:gs pos="0">
                <a:schemeClr val="accent1">
                  <a:lumMod val="60000"/>
                  <a:lumOff val="40000"/>
                </a:schemeClr>
              </a:gs>
            </a:gsLst>
            <a:path path="circle">
              <a:fillToRect l="50000" t="50000" r="50000" b="50000"/>
            </a:path>
          </a:gradFill>
        </p:spPr>
        <p:txBody>
          <a:bodyPr wrap="square" lIns="0" tIns="54000" rIns="0" bIns="0" rtlCol="0" anchor="ctr">
            <a:noAutofit/>
          </a:bodyPr>
          <a:lstStyle/>
          <a:p>
            <a:pPr marL="0" marR="0" lvl="0" indent="0" algn="ctr" defTabSz="685800" rtl="0" eaLnBrk="1" fontAlgn="auto" latinLnBrk="0" hangingPunct="1">
              <a:lnSpc>
                <a:spcPct val="80000"/>
              </a:lnSpc>
              <a:spcBef>
                <a:spcPts val="0"/>
              </a:spcBef>
              <a:spcAft>
                <a:spcPts val="0"/>
              </a:spcAft>
              <a:buClrTx/>
              <a:buSzTx/>
              <a:buFontTx/>
              <a:buNone/>
              <a:tabLst/>
              <a:defRPr/>
            </a:pPr>
            <a:r>
              <a:rPr kumimoji="0" lang="en-US" sz="4950" b="1" i="0" u="none" strike="noStrike" kern="1200" cap="none" spc="0" normalizeH="0" baseline="0" noProof="0" dirty="0">
                <a:ln>
                  <a:noFill/>
                </a:ln>
                <a:solidFill>
                  <a:srgbClr val="FFFFFF"/>
                </a:solidFill>
                <a:effectLst/>
                <a:uLnTx/>
                <a:uFillTx/>
                <a:latin typeface="Segoe UI Semibold" panose="020B0502040204020203" pitchFamily="34" charset="0"/>
                <a:ea typeface="+mn-ea"/>
                <a:cs typeface="Segoe UI Semibold" panose="020B0502040204020203" pitchFamily="34" charset="0"/>
              </a:rPr>
              <a:t>80% </a:t>
            </a:r>
            <a:br>
              <a:rPr kumimoji="0" lang="en-US" sz="21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mn-cs"/>
              </a:rPr>
            </a:br>
            <a:r>
              <a:rPr kumimoji="0" lang="en-US" sz="15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mn-cs"/>
              </a:rPr>
              <a:t>Child Sedation Rate</a:t>
            </a:r>
            <a:endParaRPr kumimoji="0" lang="en-US" sz="21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mn-cs"/>
            </a:endParaRPr>
          </a:p>
        </p:txBody>
      </p:sp>
    </p:spTree>
    <p:custDataLst>
      <p:tags r:id="rId1"/>
    </p:custDataLst>
    <p:extLst>
      <p:ext uri="{BB962C8B-B14F-4D97-AF65-F5344CB8AC3E}">
        <p14:creationId xmlns:p14="http://schemas.microsoft.com/office/powerpoint/2010/main" val="180764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EADC705-5017-294F-949D-DD1FAF4A5EA1}"/>
              </a:ext>
            </a:extLst>
          </p:cNvPr>
          <p:cNvPicPr>
            <a:picLocks noGrp="1" noChangeAspect="1"/>
          </p:cNvPicPr>
          <p:nvPr>
            <p:ph idx="1"/>
          </p:nvPr>
        </p:nvPicPr>
        <p:blipFill rotWithShape="1">
          <a:blip r:embed="rId4"/>
          <a:srcRect t="5065" b="7577"/>
          <a:stretch/>
        </p:blipFill>
        <p:spPr>
          <a:xfrm>
            <a:off x="0" y="-4102"/>
            <a:ext cx="9144000" cy="5147603"/>
          </a:xfrm>
        </p:spPr>
      </p:pic>
      <p:sp>
        <p:nvSpPr>
          <p:cNvPr id="12" name="Title 1">
            <a:extLst>
              <a:ext uri="{FF2B5EF4-FFF2-40B4-BE49-F238E27FC236}">
                <a16:creationId xmlns:a16="http://schemas.microsoft.com/office/drawing/2014/main" id="{AEDE8E3F-1112-1E46-A371-1DE8F8852E7F}"/>
              </a:ext>
            </a:extLst>
          </p:cNvPr>
          <p:cNvSpPr txBox="1">
            <a:spLocks/>
          </p:cNvSpPr>
          <p:nvPr/>
        </p:nvSpPr>
        <p:spPr>
          <a:xfrm>
            <a:off x="0" y="1"/>
            <a:ext cx="9144000" cy="1734741"/>
          </a:xfrm>
          <a:prstGeom prst="rect">
            <a:avLst/>
          </a:prstGeom>
          <a:gradFill flip="none" rotWithShape="1">
            <a:gsLst>
              <a:gs pos="0">
                <a:schemeClr val="bg1"/>
              </a:gs>
              <a:gs pos="65000">
                <a:schemeClr val="bg1">
                  <a:alpha val="80000"/>
                </a:schemeClr>
              </a:gs>
              <a:gs pos="89000">
                <a:schemeClr val="bg1">
                  <a:alpha val="0"/>
                </a:schemeClr>
              </a:gs>
            </a:gsLst>
            <a:lin ang="5400000" scaled="0"/>
            <a:tileRect/>
          </a:gradFill>
        </p:spPr>
        <p:txBody>
          <a:bodyPr vert="horz" lIns="68580" tIns="34290" rIns="68580" bIns="34290" rtlCol="0" anchor="ctr">
            <a:normAutofit/>
          </a:bodyPr>
          <a:lstStyle>
            <a:lvl1pPr algn="ctr" defTabSz="914400" rtl="0" eaLnBrk="1" latinLnBrk="0" hangingPunct="1">
              <a:lnSpc>
                <a:spcPct val="90000"/>
              </a:lnSpc>
              <a:spcBef>
                <a:spcPct val="0"/>
              </a:spcBef>
              <a:buNone/>
              <a:defRPr sz="4400" b="0" i="0" kern="1200">
                <a:solidFill>
                  <a:schemeClr val="tx1"/>
                </a:solidFill>
                <a:latin typeface="Segoe UI Light" charset="0"/>
                <a:ea typeface="Segoe UI Light" charset="0"/>
                <a:cs typeface="Segoe UI Light"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CA" sz="3300" b="0" i="0" u="none" strike="noStrike" kern="1200" cap="none" spc="0" normalizeH="0" baseline="0" noProof="0">
              <a:ln>
                <a:noFill/>
              </a:ln>
              <a:solidFill>
                <a:srgbClr val="343735"/>
              </a:solidFill>
              <a:effectLst/>
              <a:uLnTx/>
              <a:uFillTx/>
              <a:latin typeface="Segoe UI Light" charset="0"/>
              <a:cs typeface="Segoe UI Light" charset="0"/>
            </a:endParaRPr>
          </a:p>
        </p:txBody>
      </p:sp>
      <p:sp>
        <p:nvSpPr>
          <p:cNvPr id="3" name="Title 1"/>
          <p:cNvSpPr txBox="1">
            <a:spLocks/>
          </p:cNvSpPr>
          <p:nvPr/>
        </p:nvSpPr>
        <p:spPr>
          <a:xfrm>
            <a:off x="1480765" y="22"/>
            <a:ext cx="6182474" cy="1846703"/>
          </a:xfrm>
          <a:prstGeom prst="rect">
            <a:avLst/>
          </a:prstGeom>
        </p:spPr>
        <p:txBody>
          <a:bodyPr vert="horz" lIns="91400" tIns="45700" rIns="91400" bIns="45700" rtlCol="0" anchor="ctr">
            <a:noAutofit/>
          </a:bodyPr>
          <a:lstStyle>
            <a:lvl1pPr algn="ctr" defTabSz="685800" rtl="0" eaLnBrk="1" latinLnBrk="0" hangingPunct="1">
              <a:spcBef>
                <a:spcPct val="0"/>
              </a:spcBef>
              <a:buNone/>
              <a:defRPr sz="2100" b="0" i="0" kern="1200">
                <a:solidFill>
                  <a:schemeClr val="tx1"/>
                </a:solidFill>
                <a:latin typeface="Segoe UI Normal" charset="0"/>
                <a:ea typeface="+mj-ea"/>
                <a:cs typeface="+mj-cs"/>
              </a:defRPr>
            </a:lvl1pPr>
          </a:lstStyle>
          <a:p>
            <a:pPr marL="0" marR="0" lvl="0" indent="0" algn="ctr" defTabSz="514350" rtl="0" eaLnBrk="1" fontAlgn="auto" latinLnBrk="0" hangingPunct="1">
              <a:lnSpc>
                <a:spcPct val="100000"/>
              </a:lnSpc>
              <a:spcBef>
                <a:spcPct val="0"/>
              </a:spcBef>
              <a:spcAft>
                <a:spcPts val="0"/>
              </a:spcAft>
              <a:buClrTx/>
              <a:buSzTx/>
              <a:buFontTx/>
              <a:buNone/>
              <a:tabLst/>
              <a:defRPr/>
            </a:pPr>
            <a:endParaRPr kumimoji="0" lang="en-US" sz="3300" b="0" i="0" u="none" strike="noStrike" kern="1200" cap="none" spc="0" normalizeH="0" baseline="0" noProof="0" dirty="0">
              <a:ln>
                <a:noFill/>
              </a:ln>
              <a:solidFill>
                <a:srgbClr val="2C3E50"/>
              </a:solidFill>
              <a:effectLst/>
              <a:uLnTx/>
              <a:uFillTx/>
              <a:latin typeface="Segoe UI Light" charset="0"/>
              <a:ea typeface="Segoe UI Light" charset="0"/>
              <a:cs typeface="Segoe UI Light" charset="0"/>
            </a:endParaRPr>
          </a:p>
        </p:txBody>
      </p:sp>
      <p:pic>
        <p:nvPicPr>
          <p:cNvPr id="8195" name="Picture 3" descr="C:\Users\kkeating1\Downloads\7534891992_b7f1a8146f_z.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6009" y="50061"/>
            <a:ext cx="2098337" cy="17466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B71FD2A-3CFC-DB4E-8751-0AC79355BD26}"/>
              </a:ext>
            </a:extLst>
          </p:cNvPr>
          <p:cNvSpPr>
            <a:spLocks noGrp="1"/>
          </p:cNvSpPr>
          <p:nvPr>
            <p:ph type="title"/>
          </p:nvPr>
        </p:nvSpPr>
        <p:spPr>
          <a:xfrm>
            <a:off x="0" y="-792"/>
            <a:ext cx="9144000" cy="1330721"/>
          </a:xfrm>
          <a:noFill/>
        </p:spPr>
        <p:txBody>
          <a:bodyPr/>
          <a:lstStyle/>
          <a:p>
            <a:r>
              <a:rPr lang="en-CA"/>
              <a:t>General Electric</a:t>
            </a:r>
          </a:p>
        </p:txBody>
      </p:sp>
      <p:sp>
        <p:nvSpPr>
          <p:cNvPr id="5" name="Text Placeholder 4">
            <a:extLst>
              <a:ext uri="{FF2B5EF4-FFF2-40B4-BE49-F238E27FC236}">
                <a16:creationId xmlns:a16="http://schemas.microsoft.com/office/drawing/2014/main" id="{A99ED1E1-B340-8B4B-98E6-0C949CB040CA}"/>
              </a:ext>
            </a:extLst>
          </p:cNvPr>
          <p:cNvSpPr>
            <a:spLocks noGrp="1"/>
          </p:cNvSpPr>
          <p:nvPr>
            <p:ph type="body" sz="quarter" idx="13"/>
          </p:nvPr>
        </p:nvSpPr>
        <p:spPr>
          <a:xfrm>
            <a:off x="413148" y="833603"/>
            <a:ext cx="8317706" cy="330620"/>
          </a:xfrm>
        </p:spPr>
        <p:txBody>
          <a:bodyPr>
            <a:normAutofit lnSpcReduction="10000"/>
          </a:bodyPr>
          <a:lstStyle/>
          <a:p>
            <a:r>
              <a:rPr lang="en-CA"/>
              <a:t>Building a Better MR Scanner</a:t>
            </a:r>
          </a:p>
        </p:txBody>
      </p:sp>
      <p:sp>
        <p:nvSpPr>
          <p:cNvPr id="10" name="TextBox 9">
            <a:extLst>
              <a:ext uri="{FF2B5EF4-FFF2-40B4-BE49-F238E27FC236}">
                <a16:creationId xmlns:a16="http://schemas.microsoft.com/office/drawing/2014/main" id="{863F0AFA-E3C9-FC4F-9A2D-79F82AFFE490}"/>
              </a:ext>
            </a:extLst>
          </p:cNvPr>
          <p:cNvSpPr txBox="1"/>
          <p:nvPr/>
        </p:nvSpPr>
        <p:spPr>
          <a:xfrm>
            <a:off x="6840854" y="1329929"/>
            <a:ext cx="1890000" cy="1890000"/>
          </a:xfrm>
          <a:prstGeom prst="ellipse">
            <a:avLst/>
          </a:prstGeom>
          <a:gradFill flip="none" rotWithShape="1">
            <a:gsLst>
              <a:gs pos="100000">
                <a:schemeClr val="accent1">
                  <a:lumMod val="67000"/>
                </a:schemeClr>
              </a:gs>
              <a:gs pos="70000">
                <a:schemeClr val="accent1">
                  <a:lumMod val="97000"/>
                  <a:lumOff val="3000"/>
                </a:schemeClr>
              </a:gs>
              <a:gs pos="0">
                <a:schemeClr val="accent1">
                  <a:lumMod val="60000"/>
                  <a:lumOff val="40000"/>
                </a:schemeClr>
              </a:gs>
            </a:gsLst>
            <a:path path="circle">
              <a:fillToRect l="50000" t="50000" r="50000" b="50000"/>
            </a:path>
            <a:tileRect/>
          </a:gradFill>
        </p:spPr>
        <p:txBody>
          <a:bodyPr wrap="square" lIns="0" tIns="54000" rIns="0" bIns="0" rtlCol="0" anchor="ctr">
            <a:noAutofit/>
          </a:bodyPr>
          <a:lstStyle/>
          <a:p>
            <a:pPr marL="0" marR="0" lvl="0" indent="0" algn="ctr" defTabSz="685800" rtl="0" eaLnBrk="1" fontAlgn="auto" latinLnBrk="0" hangingPunct="1">
              <a:lnSpc>
                <a:spcPct val="80000"/>
              </a:lnSpc>
              <a:spcBef>
                <a:spcPts val="0"/>
              </a:spcBef>
              <a:spcAft>
                <a:spcPts val="0"/>
              </a:spcAft>
              <a:buClrTx/>
              <a:buSzTx/>
              <a:buFontTx/>
              <a:buNone/>
              <a:tabLst/>
              <a:defRPr/>
            </a:pPr>
            <a:r>
              <a:rPr kumimoji="0" lang="en-US" sz="4950" b="1" i="0" u="none" strike="noStrike" kern="1200" cap="none" spc="0" normalizeH="0" baseline="0" noProof="0" dirty="0">
                <a:ln>
                  <a:noFill/>
                </a:ln>
                <a:solidFill>
                  <a:srgbClr val="FFFFFF"/>
                </a:solidFill>
                <a:effectLst/>
                <a:uLnTx/>
                <a:uFillTx/>
                <a:latin typeface="Segoe UI Semibold" panose="020B0502040204020203" pitchFamily="34" charset="0"/>
                <a:ea typeface="+mn-ea"/>
                <a:cs typeface="Segoe UI Semibold" panose="020B0502040204020203" pitchFamily="34" charset="0"/>
              </a:rPr>
              <a:t>&lt;8% </a:t>
            </a:r>
            <a:br>
              <a:rPr kumimoji="0" lang="en-US" sz="21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mn-cs"/>
              </a:rPr>
            </a:br>
            <a:r>
              <a:rPr kumimoji="0" lang="en-US" sz="15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mn-cs"/>
              </a:rPr>
              <a:t>Child Sedation Rate</a:t>
            </a:r>
            <a:endParaRPr kumimoji="0" lang="en-US" sz="21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mn-cs"/>
            </a:endParaRPr>
          </a:p>
        </p:txBody>
      </p:sp>
    </p:spTree>
    <p:custDataLst>
      <p:tags r:id="rId1"/>
    </p:custDataLst>
    <p:extLst>
      <p:ext uri="{BB962C8B-B14F-4D97-AF65-F5344CB8AC3E}">
        <p14:creationId xmlns:p14="http://schemas.microsoft.com/office/powerpoint/2010/main" val="61644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51435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517714" y="51637"/>
            <a:ext cx="8169086" cy="4906730"/>
            <a:chOff x="517714" y="51637"/>
            <a:chExt cx="8169086" cy="490673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17714" y="51637"/>
              <a:ext cx="8169086" cy="4906730"/>
            </a:xfrm>
            <a:prstGeom prst="rect">
              <a:avLst/>
            </a:prstGeom>
          </p:spPr>
        </p:pic>
        <p:sp>
          <p:nvSpPr>
            <p:cNvPr id="3" name="Rectangle 2"/>
            <p:cNvSpPr/>
            <p:nvPr/>
          </p:nvSpPr>
          <p:spPr>
            <a:xfrm>
              <a:off x="643228" y="68570"/>
              <a:ext cx="635239" cy="202363"/>
            </a:xfrm>
            <a:prstGeom prst="rect">
              <a:avLst/>
            </a:prstGeom>
            <a:solidFill>
              <a:srgbClr val="6A14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prstClr val="white"/>
                </a:solidFill>
                <a:effectLst/>
                <a:uLnTx/>
                <a:uFillTx/>
                <a:latin typeface="Gill Sans MT"/>
                <a:ea typeface="+mn-ea"/>
                <a:cs typeface="+mn-cs"/>
              </a:endParaRPr>
            </a:p>
          </p:txBody>
        </p:sp>
      </p:grpSp>
      <p:sp>
        <p:nvSpPr>
          <p:cNvPr id="4" name="Rectangle 3"/>
          <p:cNvSpPr/>
          <p:nvPr/>
        </p:nvSpPr>
        <p:spPr>
          <a:xfrm rot="20715499">
            <a:off x="3871511" y="2570939"/>
            <a:ext cx="801977" cy="247461"/>
          </a:xfrm>
          <a:prstGeom prst="rect">
            <a:avLst/>
          </a:prstGeom>
          <a:solidFill>
            <a:srgbClr val="1B1946"/>
          </a:solidFill>
          <a:ln>
            <a:solidFill>
              <a:srgbClr val="1B184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401171917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02C8D0DF-C1CD-41D2-A83F-355550C212EF}" type="slidenum">
              <a:rPr lang="en-US" smtClean="0"/>
              <a:pPr/>
              <a:t>15</a:t>
            </a:fld>
            <a:endParaRPr lang="en-US" dirty="0"/>
          </a:p>
        </p:txBody>
      </p:sp>
      <p:sp>
        <p:nvSpPr>
          <p:cNvPr id="7" name="Text Placeholder 6"/>
          <p:cNvSpPr>
            <a:spLocks noGrp="1"/>
          </p:cNvSpPr>
          <p:nvPr>
            <p:ph type="body" sz="quarter" idx="14"/>
          </p:nvPr>
        </p:nvSpPr>
        <p:spPr>
          <a:xfrm>
            <a:off x="463063" y="1159116"/>
            <a:ext cx="4847973" cy="3807237"/>
          </a:xfrm>
        </p:spPr>
        <p:txBody>
          <a:bodyPr/>
          <a:lstStyle/>
          <a:p>
            <a:pPr marL="0" indent="0">
              <a:lnSpc>
                <a:spcPts val="3300"/>
              </a:lnSpc>
              <a:spcAft>
                <a:spcPts val="1800"/>
              </a:spcAft>
              <a:buNone/>
            </a:pPr>
            <a:r>
              <a:rPr lang="en-US" sz="2400" dirty="0">
                <a:latin typeface="Segoe UI Semibold" panose="020B0702040204020203" pitchFamily="34" charset="0"/>
              </a:rPr>
              <a:t>How often are you using design thinking to create courses?</a:t>
            </a:r>
          </a:p>
          <a:p>
            <a:pPr marL="798513" lvl="2" indent="-457200">
              <a:lnSpc>
                <a:spcPts val="3900"/>
              </a:lnSpc>
              <a:spcAft>
                <a:spcPts val="1800"/>
              </a:spcAft>
              <a:buFont typeface="+mj-lt"/>
              <a:buAutoNum type="arabicPeriod"/>
            </a:pPr>
            <a:r>
              <a:rPr lang="en-US" sz="2000" dirty="0"/>
              <a:t>Frequently</a:t>
            </a:r>
          </a:p>
          <a:p>
            <a:pPr marL="798513" lvl="2" indent="-457200">
              <a:lnSpc>
                <a:spcPts val="3900"/>
              </a:lnSpc>
              <a:spcAft>
                <a:spcPts val="1800"/>
              </a:spcAft>
              <a:buFont typeface="+mj-lt"/>
              <a:buAutoNum type="arabicPeriod"/>
            </a:pPr>
            <a:r>
              <a:rPr lang="en-US" sz="2000" dirty="0"/>
              <a:t>Occasionally</a:t>
            </a:r>
          </a:p>
          <a:p>
            <a:pPr marL="798513" lvl="2" indent="-457200">
              <a:lnSpc>
                <a:spcPts val="3900"/>
              </a:lnSpc>
              <a:spcAft>
                <a:spcPts val="1800"/>
              </a:spcAft>
              <a:buFont typeface="+mj-lt"/>
              <a:buAutoNum type="arabicPeriod"/>
            </a:pPr>
            <a:r>
              <a:rPr lang="en-US" sz="2000" dirty="0"/>
              <a:t>Not using</a:t>
            </a:r>
          </a:p>
          <a:p>
            <a:pPr>
              <a:lnSpc>
                <a:spcPts val="3900"/>
              </a:lnSpc>
              <a:spcAft>
                <a:spcPts val="1800"/>
              </a:spcAft>
            </a:pPr>
            <a:endParaRPr lang="en-US" sz="2800" dirty="0"/>
          </a:p>
        </p:txBody>
      </p:sp>
      <p:sp>
        <p:nvSpPr>
          <p:cNvPr id="5" name="Title 4"/>
          <p:cNvSpPr>
            <a:spLocks noGrp="1"/>
          </p:cNvSpPr>
          <p:nvPr>
            <p:ph type="title"/>
          </p:nvPr>
        </p:nvSpPr>
        <p:spPr/>
        <p:txBody>
          <a:bodyPr/>
          <a:lstStyle/>
          <a:p>
            <a:r>
              <a:rPr lang="en-US" dirty="0"/>
              <a:t>POLL</a:t>
            </a:r>
          </a:p>
        </p:txBody>
      </p:sp>
      <p:pic>
        <p:nvPicPr>
          <p:cNvPr id="14" name="Picture Placeholder 13"/>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9012363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3414791"/>
            <a:ext cx="3581400" cy="1728709"/>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750276" y="35560"/>
            <a:ext cx="5390549" cy="5105559"/>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0" y="45720"/>
            <a:ext cx="3750276" cy="2067285"/>
          </a:xfrm>
          <a:prstGeom prst="rect">
            <a:avLst/>
          </a:prstGeom>
          <a:gradFill flip="none" rotWithShape="1">
            <a:gsLst>
              <a:gs pos="0">
                <a:srgbClr val="0093D0">
                  <a:shade val="30000"/>
                  <a:satMod val="115000"/>
                </a:srgbClr>
              </a:gs>
              <a:gs pos="50000">
                <a:srgbClr val="0093D0">
                  <a:shade val="67500"/>
                  <a:satMod val="115000"/>
                </a:srgbClr>
              </a:gs>
              <a:gs pos="100000">
                <a:srgbClr val="0093D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p:cNvSpPr>
            <a:spLocks noGrp="1"/>
          </p:cNvSpPr>
          <p:nvPr>
            <p:ph type="body" sz="quarter" idx="14"/>
          </p:nvPr>
        </p:nvSpPr>
        <p:spPr>
          <a:xfrm>
            <a:off x="192129" y="2247567"/>
            <a:ext cx="3194536" cy="1216388"/>
          </a:xfrm>
        </p:spPr>
        <p:txBody>
          <a:bodyPr/>
          <a:lstStyle/>
          <a:p>
            <a:pPr marL="0" indent="0">
              <a:spcAft>
                <a:spcPts val="1800"/>
              </a:spcAft>
              <a:buNone/>
            </a:pPr>
            <a:r>
              <a:rPr lang="en-US" sz="1800" dirty="0">
                <a:solidFill>
                  <a:schemeClr val="tx1"/>
                </a:solidFill>
              </a:rPr>
              <a:t>A real-time view that has been enhanced, or augmented, by overlaying virtual information.</a:t>
            </a:r>
            <a:endParaRPr lang="en-US" dirty="0"/>
          </a:p>
        </p:txBody>
      </p:sp>
      <p:sp>
        <p:nvSpPr>
          <p:cNvPr id="22" name="Title 21"/>
          <p:cNvSpPr>
            <a:spLocks noGrp="1"/>
          </p:cNvSpPr>
          <p:nvPr>
            <p:ph type="title"/>
          </p:nvPr>
        </p:nvSpPr>
        <p:spPr>
          <a:xfrm>
            <a:off x="439095" y="516344"/>
            <a:ext cx="2937474" cy="733168"/>
          </a:xfrm>
        </p:spPr>
        <p:txBody>
          <a:bodyPr/>
          <a:lstStyle/>
          <a:p>
            <a:pPr algn="l"/>
            <a:r>
              <a:rPr lang="en-US" dirty="0">
                <a:solidFill>
                  <a:schemeClr val="bg1"/>
                </a:solidFill>
              </a:rPr>
              <a:t>Augmented Reality</a:t>
            </a:r>
          </a:p>
        </p:txBody>
      </p:sp>
      <p:sp>
        <p:nvSpPr>
          <p:cNvPr id="9" name="TextBox 8"/>
          <p:cNvSpPr txBox="1"/>
          <p:nvPr/>
        </p:nvSpPr>
        <p:spPr>
          <a:xfrm>
            <a:off x="376883" y="1464406"/>
            <a:ext cx="3654424" cy="830997"/>
          </a:xfrm>
          <a:prstGeom prst="rect">
            <a:avLst/>
          </a:prstGeom>
          <a:noFill/>
        </p:spPr>
        <p:txBody>
          <a:bodyPr wrap="square" rtlCol="0">
            <a:spAutoFit/>
          </a:bodyPr>
          <a:lstStyle/>
          <a:p>
            <a:r>
              <a:rPr lang="en-US" sz="4800" dirty="0">
                <a:solidFill>
                  <a:srgbClr val="00447C">
                    <a:alpha val="45000"/>
                  </a:srgbClr>
                </a:solidFill>
                <a:latin typeface="Segoe UI Semibold" panose="020B0702040204020203" pitchFamily="34" charset="0"/>
              </a:rPr>
              <a:t>TREND 3</a:t>
            </a:r>
            <a:endParaRPr lang="en-US" sz="4800" dirty="0">
              <a:solidFill>
                <a:srgbClr val="00447C">
                  <a:alpha val="50000"/>
                </a:srgbClr>
              </a:solidFill>
              <a:latin typeface="Segoe UI Semibold" panose="020B0702040204020203" pitchFamily="34" charset="0"/>
            </a:endParaRPr>
          </a:p>
        </p:txBody>
      </p:sp>
      <p:sp>
        <p:nvSpPr>
          <p:cNvPr id="2" name="Slide Number Placeholder 1"/>
          <p:cNvSpPr>
            <a:spLocks noGrp="1"/>
          </p:cNvSpPr>
          <p:nvPr>
            <p:ph type="sldNum" sz="quarter" idx="11"/>
          </p:nvPr>
        </p:nvSpPr>
        <p:spPr/>
        <p:txBody>
          <a:bodyPr/>
          <a:lstStyle/>
          <a:p>
            <a:fld id="{02C8D0DF-C1CD-41D2-A83F-355550C212EF}" type="slidenum">
              <a:rPr lang="en-US" smtClean="0">
                <a:solidFill>
                  <a:srgbClr val="FFFFFF"/>
                </a:solidFill>
              </a:rPr>
              <a:pPr/>
              <a:t>16</a:t>
            </a:fld>
            <a:endParaRPr lang="en-US" dirty="0">
              <a:solidFill>
                <a:srgbClr val="FFFFFF"/>
              </a:solidFill>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5650" y="3064933"/>
            <a:ext cx="1665499" cy="1665499"/>
          </a:xfrm>
          <a:prstGeom prst="rect">
            <a:avLst/>
          </a:prstGeom>
        </p:spPr>
      </p:pic>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162" y="3539465"/>
            <a:ext cx="1498600" cy="1498600"/>
          </a:xfrm>
          <a:prstGeom prst="rect">
            <a:avLst/>
          </a:prstGeom>
        </p:spPr>
      </p:pic>
      <p:pic>
        <p:nvPicPr>
          <p:cNvPr id="19" name="Picture Placeholder 18"/>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58353993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02C8D0DF-C1CD-41D2-A83F-355550C212EF}" type="slidenum">
              <a:rPr lang="en-US" smtClean="0">
                <a:solidFill>
                  <a:schemeClr val="bg1"/>
                </a:solidFill>
              </a:rPr>
              <a:pPr/>
              <a:t>17</a:t>
            </a:fld>
            <a:endParaRPr lang="en-US" dirty="0">
              <a:solidFill>
                <a:schemeClr val="bg1"/>
              </a:solidFill>
            </a:endParaRPr>
          </a:p>
        </p:txBody>
      </p:sp>
      <p:pic>
        <p:nvPicPr>
          <p:cNvPr id="9" name="Picture 8">
            <a:extLst>
              <a:ext uri="{FF2B5EF4-FFF2-40B4-BE49-F238E27FC236}">
                <a16:creationId xmlns:a16="http://schemas.microsoft.com/office/drawing/2014/main" id="{CBE984B9-800B-7947-943E-11772BD44E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9" y="203328"/>
            <a:ext cx="6309514" cy="457909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662" y="682536"/>
            <a:ext cx="1892544" cy="33645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5432247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02C8D0DF-C1CD-41D2-A83F-355550C212EF}" type="slidenum">
              <a:rPr lang="en-US" smtClean="0"/>
              <a:pPr/>
              <a:t>18</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303" y="0"/>
            <a:ext cx="7711394" cy="5143500"/>
          </a:xfrm>
          <a:prstGeom prst="rect">
            <a:avLst/>
          </a:prstGeom>
        </p:spPr>
      </p:pic>
    </p:spTree>
    <p:extLst>
      <p:ext uri="{BB962C8B-B14F-4D97-AF65-F5344CB8AC3E}">
        <p14:creationId xmlns:p14="http://schemas.microsoft.com/office/powerpoint/2010/main" val="214090116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5720"/>
            <a:ext cx="3750276" cy="2067285"/>
          </a:xfrm>
          <a:prstGeom prst="rect">
            <a:avLst/>
          </a:prstGeom>
          <a:gradFill flip="none" rotWithShape="1">
            <a:gsLst>
              <a:gs pos="0">
                <a:srgbClr val="0093D0">
                  <a:shade val="30000"/>
                  <a:satMod val="115000"/>
                </a:srgbClr>
              </a:gs>
              <a:gs pos="50000">
                <a:srgbClr val="0093D0">
                  <a:shade val="67500"/>
                  <a:satMod val="115000"/>
                </a:srgbClr>
              </a:gs>
              <a:gs pos="100000">
                <a:srgbClr val="0093D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p:cNvSpPr>
            <a:spLocks noGrp="1"/>
          </p:cNvSpPr>
          <p:nvPr>
            <p:ph type="body" sz="quarter" idx="14"/>
          </p:nvPr>
        </p:nvSpPr>
        <p:spPr>
          <a:xfrm>
            <a:off x="144747" y="2525336"/>
            <a:ext cx="3460782" cy="2012710"/>
          </a:xfrm>
        </p:spPr>
        <p:txBody>
          <a:bodyPr/>
          <a:lstStyle/>
          <a:p>
            <a:pPr marL="0" indent="0">
              <a:buNone/>
            </a:pPr>
            <a:r>
              <a:rPr lang="en-US" sz="1800" dirty="0"/>
              <a:t>Virtual reality is the term used to describe a three-dimensional, computer generated environment which can be explored and interacted with by a person.</a:t>
            </a:r>
          </a:p>
        </p:txBody>
      </p:sp>
      <p:sp>
        <p:nvSpPr>
          <p:cNvPr id="22" name="Title 21"/>
          <p:cNvSpPr>
            <a:spLocks noGrp="1"/>
          </p:cNvSpPr>
          <p:nvPr>
            <p:ph type="title"/>
          </p:nvPr>
        </p:nvSpPr>
        <p:spPr>
          <a:xfrm>
            <a:off x="457201" y="199494"/>
            <a:ext cx="2723990" cy="1362075"/>
          </a:xfrm>
        </p:spPr>
        <p:txBody>
          <a:bodyPr/>
          <a:lstStyle/>
          <a:p>
            <a:pPr algn="l"/>
            <a:r>
              <a:rPr lang="en-US" dirty="0">
                <a:solidFill>
                  <a:schemeClr val="bg1"/>
                </a:solidFill>
              </a:rPr>
              <a:t>Virtual Reality</a:t>
            </a:r>
          </a:p>
        </p:txBody>
      </p:sp>
      <p:sp>
        <p:nvSpPr>
          <p:cNvPr id="9" name="TextBox 8"/>
          <p:cNvSpPr txBox="1"/>
          <p:nvPr/>
        </p:nvSpPr>
        <p:spPr>
          <a:xfrm>
            <a:off x="376883" y="1464406"/>
            <a:ext cx="3654424" cy="830997"/>
          </a:xfrm>
          <a:prstGeom prst="rect">
            <a:avLst/>
          </a:prstGeom>
          <a:noFill/>
        </p:spPr>
        <p:txBody>
          <a:bodyPr wrap="square" rtlCol="0">
            <a:spAutoFit/>
          </a:bodyPr>
          <a:lstStyle/>
          <a:p>
            <a:r>
              <a:rPr lang="en-US" sz="4800" dirty="0">
                <a:solidFill>
                  <a:srgbClr val="00447C">
                    <a:alpha val="45000"/>
                  </a:srgbClr>
                </a:solidFill>
                <a:latin typeface="Segoe UI Semibold" panose="020B0702040204020203" pitchFamily="34" charset="0"/>
              </a:rPr>
              <a:t>TREND 4</a:t>
            </a:r>
            <a:endParaRPr lang="en-US" sz="4800" dirty="0">
              <a:solidFill>
                <a:srgbClr val="00447C">
                  <a:alpha val="50000"/>
                </a:srgbClr>
              </a:solidFill>
              <a:latin typeface="Segoe UI Semibold" panose="020B0702040204020203" pitchFamily="34" charset="0"/>
            </a:endParaRPr>
          </a:p>
        </p:txBody>
      </p:sp>
      <p:sp>
        <p:nvSpPr>
          <p:cNvPr id="2" name="Slide Number Placeholder 1"/>
          <p:cNvSpPr>
            <a:spLocks noGrp="1"/>
          </p:cNvSpPr>
          <p:nvPr>
            <p:ph type="sldNum" sz="quarter" idx="11"/>
          </p:nvPr>
        </p:nvSpPr>
        <p:spPr/>
        <p:txBody>
          <a:bodyPr/>
          <a:lstStyle/>
          <a:p>
            <a:fld id="{02C8D0DF-C1CD-41D2-A83F-355550C212EF}" type="slidenum">
              <a:rPr lang="en-US" smtClean="0">
                <a:solidFill>
                  <a:srgbClr val="343735"/>
                </a:solidFill>
              </a:rPr>
              <a:pPr/>
              <a:t>19</a:t>
            </a:fld>
            <a:endParaRPr lang="en-US" dirty="0">
              <a:solidFill>
                <a:srgbClr val="343735"/>
              </a:solidFill>
            </a:endParaRPr>
          </a:p>
        </p:txBody>
      </p:sp>
      <p:pic>
        <p:nvPicPr>
          <p:cNvPr id="5" name="Picture Placeholder 4"/>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97562280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02C8D0DF-C1CD-41D2-A83F-355550C212EF}" type="slidenum">
              <a:rPr lang="en-US" smtClean="0"/>
              <a:pPr/>
              <a:t>2</a:t>
            </a:fld>
            <a:endParaRPr lang="en-US" dirty="0"/>
          </a:p>
        </p:txBody>
      </p:sp>
      <p:pic>
        <p:nvPicPr>
          <p:cNvPr id="3" name="Picture Placeholder 2"/>
          <p:cNvPicPr>
            <a:picLocks noGrp="1" noChangeAspect="1"/>
          </p:cNvPicPr>
          <p:nvPr>
            <p:ph type="pic" sz="quarter" idx="16"/>
          </p:nvPr>
        </p:nvPicPr>
        <p:blipFill>
          <a:blip r:embed="rId2">
            <a:extLst>
              <a:ext uri="{28A0092B-C50C-407E-A947-70E740481C1C}">
                <a14:useLocalDpi xmlns:a14="http://schemas.microsoft.com/office/drawing/2010/main"/>
              </a:ext>
            </a:extLst>
          </a:blip>
          <a:srcRect/>
          <a:stretch>
            <a:fillRect/>
          </a:stretch>
        </p:blipFill>
        <p:spPr/>
      </p:pic>
      <p:sp>
        <p:nvSpPr>
          <p:cNvPr id="10" name="Text Placeholder 9"/>
          <p:cNvSpPr>
            <a:spLocks noGrp="1"/>
          </p:cNvSpPr>
          <p:nvPr>
            <p:ph type="body" sz="quarter" idx="17"/>
          </p:nvPr>
        </p:nvSpPr>
        <p:spPr/>
        <p:txBody>
          <a:bodyPr/>
          <a:lstStyle/>
          <a:p>
            <a:r>
              <a:rPr lang="en-US" dirty="0"/>
              <a:t>Don Duquette</a:t>
            </a:r>
          </a:p>
        </p:txBody>
      </p:sp>
      <p:sp>
        <p:nvSpPr>
          <p:cNvPr id="11" name="Text Placeholder 10"/>
          <p:cNvSpPr>
            <a:spLocks noGrp="1"/>
          </p:cNvSpPr>
          <p:nvPr>
            <p:ph type="body" sz="quarter" idx="18"/>
          </p:nvPr>
        </p:nvSpPr>
        <p:spPr/>
        <p:txBody>
          <a:bodyPr/>
          <a:lstStyle/>
          <a:p>
            <a:r>
              <a:rPr lang="en-US" dirty="0"/>
              <a:t>Executive Vice President</a:t>
            </a:r>
          </a:p>
        </p:txBody>
      </p:sp>
      <p:sp>
        <p:nvSpPr>
          <p:cNvPr id="8" name="Rectangle 7"/>
          <p:cNvSpPr/>
          <p:nvPr/>
        </p:nvSpPr>
        <p:spPr>
          <a:xfrm>
            <a:off x="4112476" y="2662413"/>
            <a:ext cx="1159805" cy="215444"/>
          </a:xfrm>
          <a:prstGeom prst="rect">
            <a:avLst/>
          </a:prstGeom>
        </p:spPr>
        <p:txBody>
          <a:bodyPr wrap="none" lIns="0" tIns="0" rIns="0" bIns="0">
            <a:spAutoFit/>
          </a:bodyPr>
          <a:lstStyle/>
          <a:p>
            <a:pPr lvl="0"/>
            <a:r>
              <a:rPr lang="en-US" sz="1400" dirty="0">
                <a:latin typeface="Segoe UI" panose="020B0502040204020203" pitchFamily="34" charset="0"/>
                <a:cs typeface="Segoe UI" panose="020B0502040204020203" pitchFamily="34" charset="0"/>
              </a:rPr>
              <a:t>GP Strategies</a:t>
            </a:r>
            <a:r>
              <a:rPr lang="en-US" sz="1000" baseline="50000" dirty="0">
                <a:latin typeface="Segoe UI" panose="020B0502040204020203" pitchFamily="34" charset="0"/>
                <a:cs typeface="Segoe UI" panose="020B0502040204020203" pitchFamily="34" charset="0"/>
              </a:rPr>
              <a:t>®</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42916" y="3698087"/>
            <a:ext cx="1463040" cy="447192"/>
          </a:xfrm>
          <a:prstGeom prst="rect">
            <a:avLst/>
          </a:prstGeom>
          <a:noFill/>
          <a:ln>
            <a:noFill/>
          </a:ln>
        </p:spPr>
      </p:pic>
    </p:spTree>
    <p:extLst>
      <p:ext uri="{BB962C8B-B14F-4D97-AF65-F5344CB8AC3E}">
        <p14:creationId xmlns:p14="http://schemas.microsoft.com/office/powerpoint/2010/main" val="50844011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1"/>
          </p:nvPr>
        </p:nvSpPr>
        <p:spPr/>
        <p:txBody>
          <a:bodyPr/>
          <a:lstStyle/>
          <a:p>
            <a:fld id="{02C8D0DF-C1CD-41D2-A83F-355550C212EF}" type="slidenum">
              <a:rPr lang="en-US" smtClean="0"/>
              <a:pPr/>
              <a:t>20</a:t>
            </a:fld>
            <a:endParaRPr lang="en-US" dirty="0"/>
          </a:p>
        </p:txBody>
      </p:sp>
      <p:sp>
        <p:nvSpPr>
          <p:cNvPr id="5" name="Title 4"/>
          <p:cNvSpPr>
            <a:spLocks noGrp="1"/>
          </p:cNvSpPr>
          <p:nvPr>
            <p:ph type="title"/>
          </p:nvPr>
        </p:nvSpPr>
        <p:spPr/>
        <p:txBody>
          <a:bodyPr/>
          <a:lstStyle/>
          <a:p>
            <a:r>
              <a:rPr lang="en-US" dirty="0"/>
              <a:t>Planning</a:t>
            </a:r>
          </a:p>
        </p:txBody>
      </p:sp>
      <p:grpSp>
        <p:nvGrpSpPr>
          <p:cNvPr id="28" name="Group 27"/>
          <p:cNvGrpSpPr/>
          <p:nvPr/>
        </p:nvGrpSpPr>
        <p:grpSpPr>
          <a:xfrm>
            <a:off x="238413" y="1204730"/>
            <a:ext cx="8728998" cy="3451809"/>
            <a:chOff x="238413" y="1204730"/>
            <a:chExt cx="8728998" cy="3451809"/>
          </a:xfrm>
        </p:grpSpPr>
        <p:sp>
          <p:nvSpPr>
            <p:cNvPr id="14" name="Rectangle 13"/>
            <p:cNvSpPr/>
            <p:nvPr/>
          </p:nvSpPr>
          <p:spPr>
            <a:xfrm>
              <a:off x="4602964" y="1204730"/>
              <a:ext cx="4054776" cy="1690070"/>
            </a:xfrm>
            <a:prstGeom prst="rect">
              <a:avLst/>
            </a:prstGeom>
            <a:solidFill>
              <a:srgbClr val="00447C"/>
            </a:solidFill>
            <a:ln w="571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80471" y="2966469"/>
              <a:ext cx="4054776" cy="1690070"/>
            </a:xfrm>
            <a:prstGeom prst="rect">
              <a:avLst/>
            </a:prstGeom>
            <a:solidFill>
              <a:srgbClr val="00447C"/>
            </a:solidFill>
            <a:ln w="571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07751" y="2966469"/>
              <a:ext cx="4054776" cy="1690069"/>
            </a:xfrm>
            <a:prstGeom prst="rect">
              <a:avLst/>
            </a:prstGeom>
            <a:solidFill>
              <a:srgbClr val="00447C"/>
            </a:solidFill>
            <a:ln w="571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81312" y="1204730"/>
              <a:ext cx="4054776" cy="1690070"/>
            </a:xfrm>
            <a:prstGeom prst="rect">
              <a:avLst/>
            </a:prstGeom>
            <a:solidFill>
              <a:srgbClr val="00447C"/>
            </a:solidFill>
            <a:ln w="571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38413" y="1606610"/>
              <a:ext cx="8719320" cy="900202"/>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48091" y="3358920"/>
              <a:ext cx="8719320" cy="900202"/>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085122" y="1440165"/>
              <a:ext cx="1219200" cy="1219200"/>
            </a:xfrm>
            <a:prstGeom prst="ellipse">
              <a:avLst/>
            </a:prstGeom>
            <a:solidFill>
              <a:schemeClr val="bg1"/>
            </a:solidFill>
            <a:ln w="38100">
              <a:solidFill>
                <a:srgbClr val="0093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61401" y="3166080"/>
              <a:ext cx="1219200" cy="1219200"/>
            </a:xfrm>
            <a:prstGeom prst="ellipse">
              <a:avLst/>
            </a:prstGeom>
            <a:solidFill>
              <a:schemeClr val="bg1"/>
            </a:solidFill>
            <a:ln w="38100">
              <a:solidFill>
                <a:srgbClr val="0093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119929" y="3201902"/>
              <a:ext cx="1219200" cy="1219200"/>
            </a:xfrm>
            <a:prstGeom prst="ellipse">
              <a:avLst/>
            </a:prstGeom>
            <a:solidFill>
              <a:schemeClr val="bg1"/>
            </a:solidFill>
            <a:ln w="38100">
              <a:solidFill>
                <a:srgbClr val="0093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061401" y="1440165"/>
              <a:ext cx="1219200" cy="1219200"/>
            </a:xfrm>
            <a:prstGeom prst="ellipse">
              <a:avLst/>
            </a:prstGeom>
            <a:solidFill>
              <a:schemeClr val="bg1"/>
            </a:solidFill>
            <a:ln w="38100">
              <a:solidFill>
                <a:srgbClr val="0093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75807" y="1788155"/>
              <a:ext cx="2393091" cy="523220"/>
            </a:xfrm>
            <a:prstGeom prst="rect">
              <a:avLst/>
            </a:prstGeom>
            <a:noFill/>
          </p:spPr>
          <p:txBody>
            <a:bodyPr wrap="none" rtlCol="0">
              <a:spAutoFit/>
            </a:bodyPr>
            <a:lstStyle/>
            <a:p>
              <a:r>
                <a:rPr lang="en-US" sz="2800" dirty="0">
                  <a:solidFill>
                    <a:schemeClr val="bg1"/>
                  </a:solidFill>
                </a:rPr>
                <a:t>STORYBOARD</a:t>
              </a:r>
            </a:p>
          </p:txBody>
        </p:sp>
        <p:sp>
          <p:nvSpPr>
            <p:cNvPr id="11" name="TextBox 10"/>
            <p:cNvSpPr txBox="1"/>
            <p:nvPr/>
          </p:nvSpPr>
          <p:spPr>
            <a:xfrm>
              <a:off x="575807" y="3334449"/>
              <a:ext cx="2408095" cy="954107"/>
            </a:xfrm>
            <a:prstGeom prst="rect">
              <a:avLst/>
            </a:prstGeom>
            <a:noFill/>
          </p:spPr>
          <p:txBody>
            <a:bodyPr wrap="none" rtlCol="0">
              <a:spAutoFit/>
            </a:bodyPr>
            <a:lstStyle/>
            <a:p>
              <a:r>
                <a:rPr lang="en-US" sz="2800" dirty="0">
                  <a:solidFill>
                    <a:schemeClr val="bg1"/>
                  </a:solidFill>
                </a:rPr>
                <a:t>WHITEBOARD</a:t>
              </a:r>
            </a:p>
            <a:p>
              <a:r>
                <a:rPr lang="en-US" sz="2800" dirty="0">
                  <a:solidFill>
                    <a:schemeClr val="bg1"/>
                  </a:solidFill>
                </a:rPr>
                <a:t>PLANNING</a:t>
              </a:r>
            </a:p>
          </p:txBody>
        </p:sp>
        <p:sp>
          <p:nvSpPr>
            <p:cNvPr id="12" name="TextBox 11"/>
            <p:cNvSpPr txBox="1"/>
            <p:nvPr/>
          </p:nvSpPr>
          <p:spPr>
            <a:xfrm>
              <a:off x="4719188" y="1789508"/>
              <a:ext cx="1813189" cy="523220"/>
            </a:xfrm>
            <a:prstGeom prst="rect">
              <a:avLst/>
            </a:prstGeom>
            <a:noFill/>
          </p:spPr>
          <p:txBody>
            <a:bodyPr wrap="none" rtlCol="0">
              <a:spAutoFit/>
            </a:bodyPr>
            <a:lstStyle/>
            <a:p>
              <a:r>
                <a:rPr lang="en-US" sz="2800" dirty="0">
                  <a:solidFill>
                    <a:schemeClr val="bg1"/>
                  </a:solidFill>
                </a:rPr>
                <a:t>SHOT LIST</a:t>
              </a:r>
            </a:p>
          </p:txBody>
        </p:sp>
        <p:sp>
          <p:nvSpPr>
            <p:cNvPr id="13" name="TextBox 12"/>
            <p:cNvSpPr txBox="1"/>
            <p:nvPr/>
          </p:nvSpPr>
          <p:spPr>
            <a:xfrm>
              <a:off x="4719188" y="3474050"/>
              <a:ext cx="1911164" cy="523220"/>
            </a:xfrm>
            <a:prstGeom prst="rect">
              <a:avLst/>
            </a:prstGeom>
            <a:noFill/>
          </p:spPr>
          <p:txBody>
            <a:bodyPr wrap="none" rtlCol="0">
              <a:spAutoFit/>
            </a:bodyPr>
            <a:lstStyle/>
            <a:p>
              <a:r>
                <a:rPr lang="en-US" sz="2800" dirty="0">
                  <a:solidFill>
                    <a:schemeClr val="bg1"/>
                  </a:solidFill>
                </a:rPr>
                <a:t>SCOUTING</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8464" y="3409345"/>
              <a:ext cx="706405" cy="799353"/>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3865" y="1630256"/>
              <a:ext cx="772951" cy="794786"/>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2072" y="3482601"/>
              <a:ext cx="830241" cy="652840"/>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8757" y="1759163"/>
              <a:ext cx="709676" cy="652521"/>
            </a:xfrm>
            <a:prstGeom prst="rect">
              <a:avLst/>
            </a:prstGeom>
          </p:spPr>
        </p:pic>
      </p:grpSp>
    </p:spTree>
    <p:custDataLst>
      <p:tags r:id="rId1"/>
    </p:custDataLst>
    <p:extLst>
      <p:ext uri="{BB962C8B-B14F-4D97-AF65-F5344CB8AC3E}">
        <p14:creationId xmlns:p14="http://schemas.microsoft.com/office/powerpoint/2010/main" val="384208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933450"/>
            <a:ext cx="9140825" cy="422125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4"/>
          <p:cNvSpPr>
            <a:spLocks noGrp="1"/>
          </p:cNvSpPr>
          <p:nvPr>
            <p:ph type="sldNum" sz="quarter" idx="11"/>
          </p:nvPr>
        </p:nvSpPr>
        <p:spPr/>
        <p:txBody>
          <a:bodyPr/>
          <a:lstStyle/>
          <a:p>
            <a:fld id="{02C8D0DF-C1CD-41D2-A83F-355550C212EF}" type="slidenum">
              <a:rPr lang="en-US" smtClean="0">
                <a:solidFill>
                  <a:schemeClr val="bg1"/>
                </a:solidFill>
              </a:rPr>
              <a:pPr/>
              <a:t>21</a:t>
            </a:fld>
            <a:endParaRPr lang="en-US" dirty="0">
              <a:solidFill>
                <a:schemeClr val="bg1"/>
              </a:solidFill>
            </a:endParaRPr>
          </a:p>
        </p:txBody>
      </p:sp>
      <p:sp>
        <p:nvSpPr>
          <p:cNvPr id="5" name="Title 4"/>
          <p:cNvSpPr>
            <a:spLocks noGrp="1"/>
          </p:cNvSpPr>
          <p:nvPr>
            <p:ph type="title"/>
          </p:nvPr>
        </p:nvSpPr>
        <p:spPr/>
        <p:txBody>
          <a:bodyPr/>
          <a:lstStyle/>
          <a:p>
            <a:r>
              <a:rPr lang="en-US" dirty="0"/>
              <a:t>Shooting/Asset Production</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897455" y="933451"/>
            <a:ext cx="3201971" cy="4221254"/>
          </a:xfrm>
          <a:prstGeom prst="rect">
            <a:avLst/>
          </a:prstGeom>
          <a:ln w="22225" cap="sq">
            <a:noFill/>
            <a:prstDash val="solid"/>
            <a:miter lim="800000"/>
          </a:ln>
          <a:effec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975342" y="933450"/>
            <a:ext cx="3293533" cy="4206146"/>
          </a:xfrm>
          <a:prstGeom prst="rect">
            <a:avLst/>
          </a:prstGeom>
          <a:ln w="22225" cap="sq">
            <a:noFill/>
            <a:prstDash val="solid"/>
            <a:miter lim="800000"/>
          </a:ln>
          <a:effectLst/>
        </p:spPr>
      </p:pic>
    </p:spTree>
    <p:custDataLst>
      <p:tags r:id="rId1"/>
    </p:custDataLst>
    <p:extLst>
      <p:ext uri="{BB962C8B-B14F-4D97-AF65-F5344CB8AC3E}">
        <p14:creationId xmlns:p14="http://schemas.microsoft.com/office/powerpoint/2010/main" val="4189629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1"/>
          </p:nvPr>
        </p:nvSpPr>
        <p:spPr/>
        <p:txBody>
          <a:bodyPr/>
          <a:lstStyle/>
          <a:p>
            <a:fld id="{02C8D0DF-C1CD-41D2-A83F-355550C212EF}" type="slidenum">
              <a:rPr lang="en-US" smtClean="0"/>
              <a:pPr/>
              <a:t>22</a:t>
            </a:fld>
            <a:endParaRPr lang="en-US" dirty="0"/>
          </a:p>
        </p:txBody>
      </p:sp>
      <p:sp>
        <p:nvSpPr>
          <p:cNvPr id="5" name="Title 4"/>
          <p:cNvSpPr>
            <a:spLocks noGrp="1"/>
          </p:cNvSpPr>
          <p:nvPr>
            <p:ph type="title"/>
          </p:nvPr>
        </p:nvSpPr>
        <p:spPr/>
        <p:txBody>
          <a:bodyPr/>
          <a:lstStyle/>
          <a:p>
            <a:r>
              <a:rPr lang="en-US" dirty="0"/>
              <a:t>Post-Production / Development</a:t>
            </a:r>
          </a:p>
        </p:txBody>
      </p:sp>
      <p:grpSp>
        <p:nvGrpSpPr>
          <p:cNvPr id="10" name="Group 9"/>
          <p:cNvGrpSpPr/>
          <p:nvPr/>
        </p:nvGrpSpPr>
        <p:grpSpPr>
          <a:xfrm>
            <a:off x="0" y="1044768"/>
            <a:ext cx="9140825" cy="2492788"/>
            <a:chOff x="0" y="1044768"/>
            <a:chExt cx="9140825" cy="2492788"/>
          </a:xfrm>
        </p:grpSpPr>
        <p:sp>
          <p:nvSpPr>
            <p:cNvPr id="7" name="Rectangle 6"/>
            <p:cNvSpPr/>
            <p:nvPr/>
          </p:nvSpPr>
          <p:spPr>
            <a:xfrm>
              <a:off x="0" y="1344797"/>
              <a:ext cx="9140825" cy="854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664" y="1044768"/>
              <a:ext cx="4386136" cy="2492788"/>
            </a:xfrm>
            <a:prstGeom prst="rect">
              <a:avLst/>
            </a:prstGeom>
            <a:ln w="22225" cap="sq">
              <a:noFill/>
              <a:prstDash val="solid"/>
              <a:miter lim="800000"/>
            </a:ln>
            <a:effectLst/>
          </p:spPr>
        </p:pic>
        <p:sp>
          <p:nvSpPr>
            <p:cNvPr id="6" name="TextBox 5"/>
            <p:cNvSpPr txBox="1"/>
            <p:nvPr/>
          </p:nvSpPr>
          <p:spPr>
            <a:xfrm>
              <a:off x="4885266" y="1399372"/>
              <a:ext cx="3583737" cy="769441"/>
            </a:xfrm>
            <a:prstGeom prst="rect">
              <a:avLst/>
            </a:prstGeom>
            <a:noFill/>
          </p:spPr>
          <p:txBody>
            <a:bodyPr wrap="square" rtlCol="0">
              <a:spAutoFit/>
            </a:bodyPr>
            <a:lstStyle/>
            <a:p>
              <a:r>
                <a:rPr lang="en-US" sz="4400" dirty="0">
                  <a:solidFill>
                    <a:schemeClr val="bg1"/>
                  </a:solidFill>
                </a:rPr>
                <a:t>UNITY</a:t>
              </a:r>
            </a:p>
          </p:txBody>
        </p:sp>
      </p:grpSp>
      <p:grpSp>
        <p:nvGrpSpPr>
          <p:cNvPr id="11" name="Group 10"/>
          <p:cNvGrpSpPr/>
          <p:nvPr/>
        </p:nvGrpSpPr>
        <p:grpSpPr>
          <a:xfrm>
            <a:off x="3175" y="2523416"/>
            <a:ext cx="9140825" cy="2503863"/>
            <a:chOff x="3175" y="2523416"/>
            <a:chExt cx="9140825" cy="2503863"/>
          </a:xfrm>
        </p:grpSpPr>
        <p:sp>
          <p:nvSpPr>
            <p:cNvPr id="9" name="Rectangle 8"/>
            <p:cNvSpPr/>
            <p:nvPr/>
          </p:nvSpPr>
          <p:spPr>
            <a:xfrm>
              <a:off x="3175" y="3819695"/>
              <a:ext cx="9140825" cy="854133"/>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9160" y="2523416"/>
              <a:ext cx="4444728" cy="2503863"/>
            </a:xfrm>
            <a:prstGeom prst="rect">
              <a:avLst/>
            </a:prstGeom>
            <a:ln w="22225" cap="sq">
              <a:noFill/>
              <a:prstDash val="solid"/>
              <a:miter lim="800000"/>
            </a:ln>
            <a:effectLst/>
          </p:spPr>
        </p:pic>
        <p:sp>
          <p:nvSpPr>
            <p:cNvPr id="8" name="TextBox 7"/>
            <p:cNvSpPr txBox="1"/>
            <p:nvPr/>
          </p:nvSpPr>
          <p:spPr>
            <a:xfrm>
              <a:off x="660785" y="3862042"/>
              <a:ext cx="3530215" cy="769441"/>
            </a:xfrm>
            <a:prstGeom prst="rect">
              <a:avLst/>
            </a:prstGeom>
            <a:noFill/>
          </p:spPr>
          <p:txBody>
            <a:bodyPr wrap="square" rtlCol="0">
              <a:spAutoFit/>
            </a:bodyPr>
            <a:lstStyle/>
            <a:p>
              <a:pPr algn="r"/>
              <a:r>
                <a:rPr lang="en-US" sz="4400" dirty="0">
                  <a:solidFill>
                    <a:schemeClr val="bg1"/>
                  </a:solidFill>
                </a:rPr>
                <a:t>PANO TOUR</a:t>
              </a:r>
            </a:p>
          </p:txBody>
        </p:sp>
      </p:grpSp>
    </p:spTree>
    <p:custDataLst>
      <p:tags r:id="rId1"/>
    </p:custDataLst>
    <p:extLst>
      <p:ext uri="{BB962C8B-B14F-4D97-AF65-F5344CB8AC3E}">
        <p14:creationId xmlns:p14="http://schemas.microsoft.com/office/powerpoint/2010/main" val="907418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rgbClr val="34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4"/>
          <p:cNvSpPr>
            <a:spLocks noGrp="1"/>
          </p:cNvSpPr>
          <p:nvPr>
            <p:ph type="sldNum" sz="quarter" idx="12"/>
          </p:nvPr>
        </p:nvSpPr>
        <p:spPr/>
        <p:txBody>
          <a:bodyPr/>
          <a:lstStyle/>
          <a:p>
            <a:fld id="{02C8D0DF-C1CD-41D2-A83F-355550C212EF}" type="slidenum">
              <a:rPr lang="en-US" smtClean="0"/>
              <a:pPr/>
              <a:t>23</a:t>
            </a:fld>
            <a:endParaRPr lang="en-US" dirty="0"/>
          </a:p>
        </p:txBody>
      </p:sp>
      <p:sp>
        <p:nvSpPr>
          <p:cNvPr id="10" name="TextBox 9"/>
          <p:cNvSpPr txBox="1"/>
          <p:nvPr/>
        </p:nvSpPr>
        <p:spPr>
          <a:xfrm>
            <a:off x="3142537" y="917811"/>
            <a:ext cx="1200457" cy="323165"/>
          </a:xfrm>
          <a:prstGeom prst="rect">
            <a:avLst/>
          </a:prstGeom>
          <a:noFill/>
        </p:spPr>
        <p:txBody>
          <a:bodyPr wrap="none" rtlCol="0">
            <a:spAutoFit/>
          </a:bodyPr>
          <a:lstStyle/>
          <a:p>
            <a:r>
              <a:rPr lang="en-US" sz="1500" b="1" dirty="0">
                <a:solidFill>
                  <a:schemeClr val="bg1"/>
                </a:solidFill>
              </a:rPr>
              <a:t>Storyboard</a:t>
            </a:r>
          </a:p>
        </p:txBody>
      </p:sp>
      <p:sp>
        <p:nvSpPr>
          <p:cNvPr id="13" name="TextBox 12"/>
          <p:cNvSpPr txBox="1"/>
          <p:nvPr/>
        </p:nvSpPr>
        <p:spPr>
          <a:xfrm>
            <a:off x="6073998" y="3239001"/>
            <a:ext cx="984565" cy="323165"/>
          </a:xfrm>
          <a:prstGeom prst="rect">
            <a:avLst/>
          </a:prstGeom>
          <a:noFill/>
        </p:spPr>
        <p:txBody>
          <a:bodyPr wrap="none" rtlCol="0">
            <a:spAutoFit/>
          </a:bodyPr>
          <a:lstStyle/>
          <a:p>
            <a:r>
              <a:rPr lang="en-US" sz="1500" b="1" dirty="0">
                <a:solidFill>
                  <a:schemeClr val="bg1"/>
                </a:solidFill>
              </a:rPr>
              <a:t>Scouting</a:t>
            </a:r>
          </a:p>
        </p:txBody>
      </p:sp>
      <p:pic>
        <p:nvPicPr>
          <p:cNvPr id="6" name="Picture 5"/>
          <p:cNvPicPr>
            <a:picLocks noChangeAspect="1"/>
          </p:cNvPicPr>
          <p:nvPr/>
        </p:nvPicPr>
        <p:blipFill>
          <a:blip r:embed="rId4"/>
          <a:stretch>
            <a:fillRect/>
          </a:stretch>
        </p:blipFill>
        <p:spPr>
          <a:xfrm>
            <a:off x="2040731" y="0"/>
            <a:ext cx="5179722" cy="5143500"/>
          </a:xfrm>
          <a:prstGeom prst="rect">
            <a:avLst/>
          </a:prstGeom>
        </p:spPr>
      </p:pic>
    </p:spTree>
    <p:custDataLst>
      <p:tags r:id="rId1"/>
    </p:custDataLst>
    <p:extLst>
      <p:ext uri="{BB962C8B-B14F-4D97-AF65-F5344CB8AC3E}">
        <p14:creationId xmlns:p14="http://schemas.microsoft.com/office/powerpoint/2010/main" val="184446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02C8D0DF-C1CD-41D2-A83F-355550C212EF}" type="slidenum">
              <a:rPr lang="en-US" smtClean="0"/>
              <a:pPr/>
              <a:t>24</a:t>
            </a:fld>
            <a:endParaRPr lang="en-US" dirty="0"/>
          </a:p>
        </p:txBody>
      </p:sp>
      <p:sp>
        <p:nvSpPr>
          <p:cNvPr id="7" name="Text Placeholder 6"/>
          <p:cNvSpPr>
            <a:spLocks noGrp="1"/>
          </p:cNvSpPr>
          <p:nvPr>
            <p:ph type="body" sz="quarter" idx="14"/>
          </p:nvPr>
        </p:nvSpPr>
        <p:spPr>
          <a:xfrm>
            <a:off x="463063" y="1159116"/>
            <a:ext cx="5023335" cy="3807237"/>
          </a:xfrm>
        </p:spPr>
        <p:txBody>
          <a:bodyPr/>
          <a:lstStyle/>
          <a:p>
            <a:pPr marL="0" indent="0">
              <a:lnSpc>
                <a:spcPts val="3300"/>
              </a:lnSpc>
              <a:spcAft>
                <a:spcPts val="1800"/>
              </a:spcAft>
              <a:buNone/>
            </a:pPr>
            <a:r>
              <a:rPr lang="en-US" sz="2400" dirty="0">
                <a:latin typeface="Segoe UI Semibold" panose="020B0702040204020203" pitchFamily="34" charset="0"/>
              </a:rPr>
              <a:t>What are you using today?</a:t>
            </a:r>
          </a:p>
          <a:p>
            <a:pPr marL="798513" lvl="2" indent="-457200">
              <a:lnSpc>
                <a:spcPts val="3900"/>
              </a:lnSpc>
              <a:spcAft>
                <a:spcPts val="1800"/>
              </a:spcAft>
              <a:buFont typeface="+mj-lt"/>
              <a:buAutoNum type="arabicPeriod"/>
            </a:pPr>
            <a:r>
              <a:rPr lang="en-US" sz="2000" dirty="0"/>
              <a:t>Augmented Reality</a:t>
            </a:r>
          </a:p>
          <a:p>
            <a:pPr marL="798513" lvl="2" indent="-457200">
              <a:lnSpc>
                <a:spcPts val="3900"/>
              </a:lnSpc>
              <a:spcAft>
                <a:spcPts val="1800"/>
              </a:spcAft>
              <a:buFont typeface="+mj-lt"/>
              <a:buAutoNum type="arabicPeriod"/>
            </a:pPr>
            <a:r>
              <a:rPr lang="en-US" sz="2000" dirty="0"/>
              <a:t>Virtual Reality</a:t>
            </a:r>
          </a:p>
          <a:p>
            <a:pPr marL="798513" lvl="2" indent="-457200">
              <a:lnSpc>
                <a:spcPts val="3900"/>
              </a:lnSpc>
              <a:spcAft>
                <a:spcPts val="1800"/>
              </a:spcAft>
              <a:buFont typeface="+mj-lt"/>
              <a:buAutoNum type="arabicPeriod"/>
            </a:pPr>
            <a:r>
              <a:rPr lang="en-US" sz="2000" dirty="0"/>
              <a:t>Augmented and Virtual Reality</a:t>
            </a:r>
          </a:p>
          <a:p>
            <a:pPr marL="798513" lvl="2" indent="-457200">
              <a:lnSpc>
                <a:spcPts val="3900"/>
              </a:lnSpc>
              <a:spcAft>
                <a:spcPts val="1800"/>
              </a:spcAft>
              <a:buFont typeface="+mj-lt"/>
              <a:buAutoNum type="arabicPeriod"/>
            </a:pPr>
            <a:r>
              <a:rPr lang="en-US" sz="2000" dirty="0"/>
              <a:t>Not using</a:t>
            </a:r>
          </a:p>
          <a:p>
            <a:pPr>
              <a:lnSpc>
                <a:spcPts val="3900"/>
              </a:lnSpc>
              <a:spcAft>
                <a:spcPts val="1800"/>
              </a:spcAft>
            </a:pPr>
            <a:endParaRPr lang="en-US" sz="2800" dirty="0"/>
          </a:p>
        </p:txBody>
      </p:sp>
      <p:sp>
        <p:nvSpPr>
          <p:cNvPr id="5" name="Title 4"/>
          <p:cNvSpPr>
            <a:spLocks noGrp="1"/>
          </p:cNvSpPr>
          <p:nvPr>
            <p:ph type="title"/>
          </p:nvPr>
        </p:nvSpPr>
        <p:spPr/>
        <p:txBody>
          <a:bodyPr/>
          <a:lstStyle/>
          <a:p>
            <a:r>
              <a:rPr lang="en-US" dirty="0"/>
              <a:t>POLL</a:t>
            </a:r>
          </a:p>
        </p:txBody>
      </p:sp>
      <p:pic>
        <p:nvPicPr>
          <p:cNvPr id="14" name="Picture Placeholder 13"/>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7733783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5720"/>
            <a:ext cx="3750276" cy="2067285"/>
          </a:xfrm>
          <a:prstGeom prst="rect">
            <a:avLst/>
          </a:prstGeom>
          <a:gradFill flip="none" rotWithShape="1">
            <a:gsLst>
              <a:gs pos="0">
                <a:srgbClr val="0093D0">
                  <a:shade val="30000"/>
                  <a:satMod val="115000"/>
                </a:srgbClr>
              </a:gs>
              <a:gs pos="50000">
                <a:srgbClr val="0093D0">
                  <a:shade val="67500"/>
                  <a:satMod val="115000"/>
                </a:srgbClr>
              </a:gs>
              <a:gs pos="100000">
                <a:srgbClr val="0093D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p:cNvSpPr>
            <a:spLocks noGrp="1"/>
          </p:cNvSpPr>
          <p:nvPr>
            <p:ph type="body" sz="quarter" idx="14"/>
          </p:nvPr>
        </p:nvSpPr>
        <p:spPr>
          <a:xfrm>
            <a:off x="237067" y="2408435"/>
            <a:ext cx="3139502" cy="2355665"/>
          </a:xfrm>
        </p:spPr>
        <p:txBody>
          <a:bodyPr/>
          <a:lstStyle/>
          <a:p>
            <a:pPr>
              <a:spcAft>
                <a:spcPts val="1800"/>
              </a:spcAft>
            </a:pPr>
            <a:r>
              <a:rPr lang="en-US" sz="1800" dirty="0">
                <a:solidFill>
                  <a:schemeClr val="tx1"/>
                </a:solidFill>
              </a:rPr>
              <a:t>Learners are demanding more engaging courses, programs and portals</a:t>
            </a:r>
            <a:endParaRPr lang="en-US" sz="1800" dirty="0">
              <a:cs typeface="Arial" panose="020B0604020202020204" pitchFamily="34" charset="0"/>
            </a:endParaRPr>
          </a:p>
          <a:p>
            <a:pPr>
              <a:spcAft>
                <a:spcPts val="1800"/>
              </a:spcAft>
            </a:pPr>
            <a:r>
              <a:rPr lang="en-US" sz="1800" dirty="0">
                <a:cs typeface="Arial" panose="020B0604020202020204" pitchFamily="34" charset="0"/>
              </a:rPr>
              <a:t>Learner experience design (LXD) has become, and will continue to be, an important element of every course, program and portal</a:t>
            </a:r>
          </a:p>
          <a:p>
            <a:pPr>
              <a:spcAft>
                <a:spcPts val="1800"/>
              </a:spcAft>
            </a:pPr>
            <a:endParaRPr lang="en-US" sz="1800" dirty="0">
              <a:cs typeface="Arial" panose="020B0604020202020204" pitchFamily="34" charset="0"/>
            </a:endParaRPr>
          </a:p>
          <a:p>
            <a:pPr marL="0" indent="0">
              <a:spcAft>
                <a:spcPts val="2400"/>
              </a:spcAft>
              <a:buNone/>
            </a:pPr>
            <a:endParaRPr lang="en-US" sz="1800" dirty="0"/>
          </a:p>
        </p:txBody>
      </p:sp>
      <p:sp>
        <p:nvSpPr>
          <p:cNvPr id="22" name="Title 21"/>
          <p:cNvSpPr>
            <a:spLocks noGrp="1"/>
          </p:cNvSpPr>
          <p:nvPr>
            <p:ph type="title"/>
          </p:nvPr>
        </p:nvSpPr>
        <p:spPr>
          <a:xfrm>
            <a:off x="439095" y="516344"/>
            <a:ext cx="2937474" cy="733168"/>
          </a:xfrm>
        </p:spPr>
        <p:txBody>
          <a:bodyPr/>
          <a:lstStyle/>
          <a:p>
            <a:pPr algn="l"/>
            <a:r>
              <a:rPr lang="en-US" dirty="0">
                <a:solidFill>
                  <a:schemeClr val="bg1"/>
                </a:solidFill>
              </a:rPr>
              <a:t>Learner Experience</a:t>
            </a:r>
          </a:p>
        </p:txBody>
      </p:sp>
      <p:sp>
        <p:nvSpPr>
          <p:cNvPr id="9" name="TextBox 8"/>
          <p:cNvSpPr txBox="1"/>
          <p:nvPr/>
        </p:nvSpPr>
        <p:spPr>
          <a:xfrm>
            <a:off x="376883" y="1464406"/>
            <a:ext cx="3654424" cy="830997"/>
          </a:xfrm>
          <a:prstGeom prst="rect">
            <a:avLst/>
          </a:prstGeom>
          <a:noFill/>
        </p:spPr>
        <p:txBody>
          <a:bodyPr wrap="square" rtlCol="0">
            <a:spAutoFit/>
          </a:bodyPr>
          <a:lstStyle/>
          <a:p>
            <a:r>
              <a:rPr lang="en-US" sz="4800" dirty="0">
                <a:solidFill>
                  <a:srgbClr val="00447C">
                    <a:alpha val="45000"/>
                  </a:srgbClr>
                </a:solidFill>
                <a:latin typeface="Segoe UI Semibold" panose="020B0702040204020203" pitchFamily="34" charset="0"/>
              </a:rPr>
              <a:t>TREND 5</a:t>
            </a:r>
            <a:endParaRPr lang="en-US" sz="4800" dirty="0">
              <a:solidFill>
                <a:srgbClr val="00447C">
                  <a:alpha val="50000"/>
                </a:srgbClr>
              </a:solidFill>
              <a:latin typeface="Segoe UI Semibold" panose="020B0702040204020203" pitchFamily="34" charset="0"/>
            </a:endParaRPr>
          </a:p>
        </p:txBody>
      </p:sp>
      <p:sp>
        <p:nvSpPr>
          <p:cNvPr id="2" name="Slide Number Placeholder 1"/>
          <p:cNvSpPr>
            <a:spLocks noGrp="1"/>
          </p:cNvSpPr>
          <p:nvPr>
            <p:ph type="sldNum" sz="quarter" idx="11"/>
          </p:nvPr>
        </p:nvSpPr>
        <p:spPr/>
        <p:txBody>
          <a:bodyPr/>
          <a:lstStyle/>
          <a:p>
            <a:fld id="{02C8D0DF-C1CD-41D2-A83F-355550C212EF}" type="slidenum">
              <a:rPr lang="en-US" smtClean="0"/>
              <a:pPr/>
              <a:t>25</a:t>
            </a:fld>
            <a:endParaRPr lang="en-US" dirty="0"/>
          </a:p>
        </p:txBody>
      </p:sp>
      <p:pic>
        <p:nvPicPr>
          <p:cNvPr id="16" name="Picture Placeholder 15"/>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69875496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5143500"/>
          </a:xfrm>
          <a:prstGeom prst="rect">
            <a:avLst/>
          </a:prstGeom>
          <a:solidFill>
            <a:srgbClr val="34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40"/>
          <a:stretch/>
        </p:blipFill>
        <p:spPr bwMode="auto">
          <a:xfrm>
            <a:off x="1850799" y="799042"/>
            <a:ext cx="5439228" cy="4093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ular Callout 3"/>
          <p:cNvSpPr/>
          <p:nvPr/>
        </p:nvSpPr>
        <p:spPr bwMode="auto">
          <a:xfrm>
            <a:off x="1936649" y="130175"/>
            <a:ext cx="5267528" cy="477592"/>
          </a:xfrm>
          <a:prstGeom prst="wedgeRoundRectCallout">
            <a:avLst>
              <a:gd name="adj1" fmla="val 21995"/>
              <a:gd name="adj2" fmla="val 89166"/>
              <a:gd name="adj3" fmla="val 16667"/>
            </a:avLst>
          </a:prstGeom>
          <a:solidFill>
            <a:srgbClr val="0093D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1409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mn-cs"/>
              </a:rPr>
              <a:t>Top Navigation includes Browse, Podcasts, Podcasters, Most Popular, Uploaded Podcasts, Reward Information, Help Central, and FAQs</a:t>
            </a:r>
          </a:p>
        </p:txBody>
      </p:sp>
      <p:sp>
        <p:nvSpPr>
          <p:cNvPr id="5" name="Rounded Rectangular Callout 4"/>
          <p:cNvSpPr/>
          <p:nvPr/>
        </p:nvSpPr>
        <p:spPr bwMode="auto">
          <a:xfrm>
            <a:off x="543871" y="1347919"/>
            <a:ext cx="1103009" cy="477592"/>
          </a:xfrm>
          <a:prstGeom prst="wedgeRoundRectCallout">
            <a:avLst>
              <a:gd name="adj1" fmla="val 90743"/>
              <a:gd name="adj2" fmla="val 64909"/>
              <a:gd name="adj3" fmla="val 16667"/>
            </a:avLst>
          </a:prstGeom>
          <a:solidFill>
            <a:srgbClr val="0093D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1409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mn-cs"/>
              </a:rPr>
              <a:t>Search Functionality</a:t>
            </a:r>
          </a:p>
        </p:txBody>
      </p:sp>
      <p:sp>
        <p:nvSpPr>
          <p:cNvPr id="6" name="Rounded Rectangular Callout 5"/>
          <p:cNvSpPr/>
          <p:nvPr/>
        </p:nvSpPr>
        <p:spPr bwMode="auto">
          <a:xfrm>
            <a:off x="7440625" y="1422779"/>
            <a:ext cx="1252844" cy="477591"/>
          </a:xfrm>
          <a:prstGeom prst="wedgeRoundRectCallout">
            <a:avLst>
              <a:gd name="adj1" fmla="val -75769"/>
              <a:gd name="adj2" fmla="val 118017"/>
              <a:gd name="adj3" fmla="val 16667"/>
            </a:avLst>
          </a:prstGeom>
          <a:solidFill>
            <a:srgbClr val="0093D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1409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mn-cs"/>
              </a:rPr>
              <a:t>Rotating </a:t>
            </a:r>
            <a:br>
              <a:rPr kumimoji="0" lang="en-US" sz="1200" b="0" i="0" u="none" strike="noStrike" kern="1200" cap="none" spc="0" normalizeH="0" baseline="0" noProof="0" dirty="0">
                <a:ln>
                  <a:noFill/>
                </a:ln>
                <a:solidFill>
                  <a:srgbClr val="FFFFFF"/>
                </a:solidFill>
                <a:effectLst/>
                <a:uLnTx/>
                <a:uFillTx/>
                <a:latin typeface="Segoe UI"/>
                <a:ea typeface="+mn-ea"/>
                <a:cs typeface="+mn-cs"/>
              </a:rPr>
            </a:br>
            <a:r>
              <a:rPr kumimoji="0" lang="en-US" sz="1200" b="0" i="0" u="none" strike="noStrike" kern="1200" cap="none" spc="0" normalizeH="0" baseline="0" noProof="0" dirty="0">
                <a:ln>
                  <a:noFill/>
                </a:ln>
                <a:solidFill>
                  <a:srgbClr val="FFFFFF"/>
                </a:solidFill>
                <a:effectLst/>
                <a:uLnTx/>
                <a:uFillTx/>
                <a:latin typeface="Segoe UI"/>
                <a:ea typeface="+mn-ea"/>
                <a:cs typeface="+mn-cs"/>
              </a:rPr>
              <a:t>Banners</a:t>
            </a:r>
          </a:p>
        </p:txBody>
      </p:sp>
      <p:sp>
        <p:nvSpPr>
          <p:cNvPr id="7" name="Rounded Rectangular Callout 6"/>
          <p:cNvSpPr/>
          <p:nvPr/>
        </p:nvSpPr>
        <p:spPr bwMode="auto">
          <a:xfrm>
            <a:off x="543871" y="4105556"/>
            <a:ext cx="1091638" cy="477589"/>
          </a:xfrm>
          <a:prstGeom prst="wedgeRoundRectCallout">
            <a:avLst>
              <a:gd name="adj1" fmla="val 62261"/>
              <a:gd name="adj2" fmla="val -25119"/>
              <a:gd name="adj3" fmla="val 16667"/>
            </a:avLst>
          </a:prstGeom>
          <a:solidFill>
            <a:srgbClr val="0093D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1409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mn-cs"/>
              </a:rPr>
              <a:t>Tag Cloud Rotation</a:t>
            </a:r>
          </a:p>
        </p:txBody>
      </p:sp>
      <p:sp>
        <p:nvSpPr>
          <p:cNvPr id="8" name="Rounded Rectangular Callout 7"/>
          <p:cNvSpPr/>
          <p:nvPr/>
        </p:nvSpPr>
        <p:spPr bwMode="auto">
          <a:xfrm>
            <a:off x="543871" y="2122818"/>
            <a:ext cx="1091638" cy="477592"/>
          </a:xfrm>
          <a:prstGeom prst="wedgeRoundRectCallout">
            <a:avLst>
              <a:gd name="adj1" fmla="val 69098"/>
              <a:gd name="adj2" fmla="val 10778"/>
              <a:gd name="adj3" fmla="val 16667"/>
            </a:avLst>
          </a:prstGeom>
          <a:solidFill>
            <a:srgbClr val="0093D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1409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mn-cs"/>
              </a:rPr>
              <a:t>Key Ad Placement</a:t>
            </a:r>
          </a:p>
        </p:txBody>
      </p:sp>
      <p:sp>
        <p:nvSpPr>
          <p:cNvPr id="9" name="Rounded Rectangular Callout 8"/>
          <p:cNvSpPr/>
          <p:nvPr/>
        </p:nvSpPr>
        <p:spPr bwMode="auto">
          <a:xfrm>
            <a:off x="543871" y="2886642"/>
            <a:ext cx="1160273" cy="857574"/>
          </a:xfrm>
          <a:prstGeom prst="wedgeRoundRectCallout">
            <a:avLst>
              <a:gd name="adj1" fmla="val 178809"/>
              <a:gd name="adj2" fmla="val -46380"/>
              <a:gd name="adj3" fmla="val 16667"/>
            </a:avLst>
          </a:prstGeom>
          <a:solidFill>
            <a:srgbClr val="0093D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1409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mn-cs"/>
              </a:rPr>
              <a:t>View by What’s New, Rating, Downloads, </a:t>
            </a:r>
            <a:br>
              <a:rPr kumimoji="0" lang="en-US" sz="1200" b="0" i="0" u="none" strike="noStrike" kern="1200" cap="none" spc="0" normalizeH="0" baseline="0" noProof="0" dirty="0">
                <a:ln>
                  <a:noFill/>
                </a:ln>
                <a:solidFill>
                  <a:srgbClr val="FFFFFF"/>
                </a:solidFill>
                <a:effectLst/>
                <a:uLnTx/>
                <a:uFillTx/>
                <a:latin typeface="Segoe UI"/>
                <a:ea typeface="+mn-ea"/>
                <a:cs typeface="+mn-cs"/>
              </a:rPr>
            </a:br>
            <a:r>
              <a:rPr kumimoji="0" lang="en-US" sz="1200" b="0" i="0" u="none" strike="noStrike" kern="1200" cap="none" spc="0" normalizeH="0" baseline="0" noProof="0" dirty="0">
                <a:ln>
                  <a:noFill/>
                </a:ln>
                <a:solidFill>
                  <a:srgbClr val="FFFFFF"/>
                </a:solidFill>
                <a:effectLst/>
                <a:uLnTx/>
                <a:uFillTx/>
                <a:latin typeface="Segoe UI"/>
                <a:ea typeface="+mn-ea"/>
                <a:cs typeface="+mn-cs"/>
              </a:rPr>
              <a:t>or Title</a:t>
            </a:r>
          </a:p>
        </p:txBody>
      </p:sp>
      <p:sp>
        <p:nvSpPr>
          <p:cNvPr id="10" name="Rounded Rectangular Callout 9"/>
          <p:cNvSpPr/>
          <p:nvPr/>
        </p:nvSpPr>
        <p:spPr bwMode="auto">
          <a:xfrm>
            <a:off x="7440625" y="3266625"/>
            <a:ext cx="1295400" cy="477591"/>
          </a:xfrm>
          <a:prstGeom prst="wedgeRoundRectCallout">
            <a:avLst>
              <a:gd name="adj1" fmla="val -87743"/>
              <a:gd name="adj2" fmla="val 54196"/>
              <a:gd name="adj3" fmla="val 16667"/>
            </a:avLst>
          </a:prstGeom>
          <a:solidFill>
            <a:srgbClr val="0093D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1409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mn-cs"/>
              </a:rPr>
              <a:t>View Top-Rated Podcasts</a:t>
            </a:r>
          </a:p>
        </p:txBody>
      </p:sp>
      <p:sp>
        <p:nvSpPr>
          <p:cNvPr id="11" name="Rounded Rectangular Callout 10"/>
          <p:cNvSpPr/>
          <p:nvPr/>
        </p:nvSpPr>
        <p:spPr bwMode="auto">
          <a:xfrm>
            <a:off x="7440625" y="3995216"/>
            <a:ext cx="1295400" cy="614046"/>
          </a:xfrm>
          <a:prstGeom prst="wedgeRoundRectCallout">
            <a:avLst>
              <a:gd name="adj1" fmla="val -62253"/>
              <a:gd name="adj2" fmla="val -23057"/>
              <a:gd name="adj3" fmla="val 16667"/>
            </a:avLst>
          </a:prstGeom>
          <a:solidFill>
            <a:srgbClr val="0093D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1409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mn-cs"/>
              </a:rPr>
              <a:t>Date &amp; Number of Downloads</a:t>
            </a:r>
          </a:p>
        </p:txBody>
      </p:sp>
      <p:sp>
        <p:nvSpPr>
          <p:cNvPr id="13" name="Slide Number Placeholder 1"/>
          <p:cNvSpPr txBox="1">
            <a:spLocks/>
          </p:cNvSpPr>
          <p:nvPr/>
        </p:nvSpPr>
        <p:spPr>
          <a:xfrm>
            <a:off x="6934200" y="4869657"/>
            <a:ext cx="2133600" cy="273844"/>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343735"/>
                </a:solidFill>
                <a:latin typeface="Gill Sans MT"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5</a:t>
            </a:r>
          </a:p>
        </p:txBody>
      </p:sp>
      <p:sp>
        <p:nvSpPr>
          <p:cNvPr id="2" name="Rectangle 1"/>
          <p:cNvSpPr/>
          <p:nvPr/>
        </p:nvSpPr>
        <p:spPr>
          <a:xfrm>
            <a:off x="2162175" y="1343156"/>
            <a:ext cx="700088"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257184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02C8D0DF-C1CD-41D2-A83F-355550C212EF}" type="slidenum">
              <a:rPr lang="en-US" smtClean="0"/>
              <a:pPr/>
              <a:t>27</a:t>
            </a:fld>
            <a:endParaRPr lang="en-US" dirty="0"/>
          </a:p>
        </p:txBody>
      </p:sp>
      <p:sp>
        <p:nvSpPr>
          <p:cNvPr id="2" name="Title 1"/>
          <p:cNvSpPr>
            <a:spLocks noGrp="1"/>
          </p:cNvSpPr>
          <p:nvPr>
            <p:ph type="title"/>
          </p:nvPr>
        </p:nvSpPr>
        <p:spPr/>
        <p:txBody>
          <a:bodyPr/>
          <a:lstStyle/>
          <a:p>
            <a:r>
              <a:rPr lang="en-US" dirty="0"/>
              <a:t>Adaptive Learning </a:t>
            </a:r>
            <a:r>
              <a:rPr lang="en-US" dirty="0">
                <a:solidFill>
                  <a:srgbClr val="0093D0"/>
                </a:solidFill>
              </a:rPr>
              <a:t>PLATFORM</a:t>
            </a:r>
            <a:endParaRPr lang="en-US" dirty="0"/>
          </a:p>
        </p:txBody>
      </p:sp>
      <p:grpSp>
        <p:nvGrpSpPr>
          <p:cNvPr id="31" name="Group 30"/>
          <p:cNvGrpSpPr/>
          <p:nvPr/>
        </p:nvGrpSpPr>
        <p:grpSpPr>
          <a:xfrm>
            <a:off x="130747" y="1289829"/>
            <a:ext cx="8885729" cy="3541391"/>
            <a:chOff x="130747" y="1289829"/>
            <a:chExt cx="8885729" cy="3541391"/>
          </a:xfrm>
        </p:grpSpPr>
        <p:sp>
          <p:nvSpPr>
            <p:cNvPr id="19" name="Isosceles Triangle 18"/>
            <p:cNvSpPr/>
            <p:nvPr/>
          </p:nvSpPr>
          <p:spPr>
            <a:xfrm rot="5400000">
              <a:off x="992628" y="2724310"/>
              <a:ext cx="1103491" cy="613202"/>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268" y="1559696"/>
              <a:ext cx="5706533" cy="2942431"/>
            </a:xfrm>
            <a:prstGeom prst="rect">
              <a:avLst/>
            </a:prstGeom>
          </p:spPr>
        </p:pic>
        <p:sp>
          <p:nvSpPr>
            <p:cNvPr id="12" name="Oval 11"/>
            <p:cNvSpPr/>
            <p:nvPr/>
          </p:nvSpPr>
          <p:spPr>
            <a:xfrm>
              <a:off x="3822701" y="2290078"/>
              <a:ext cx="1481666" cy="1481666"/>
            </a:xfrm>
            <a:prstGeom prst="ellipse">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208343" y="3251204"/>
              <a:ext cx="727315" cy="369332"/>
            </a:xfrm>
            <a:prstGeom prst="rect">
              <a:avLst/>
            </a:prstGeom>
            <a:noFill/>
          </p:spPr>
          <p:txBody>
            <a:bodyPr wrap="none" rtlCol="0">
              <a:spAutoFit/>
            </a:bodyPr>
            <a:lstStyle/>
            <a:p>
              <a:pPr algn="ctr"/>
              <a:r>
                <a:rPr lang="en-US" dirty="0"/>
                <a:t>DATA</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9562" y="2566570"/>
              <a:ext cx="820741" cy="650766"/>
            </a:xfrm>
            <a:prstGeom prst="rect">
              <a:avLst/>
            </a:prstGeom>
          </p:spPr>
        </p:pic>
        <p:sp>
          <p:nvSpPr>
            <p:cNvPr id="14" name="Oval 13"/>
            <p:cNvSpPr/>
            <p:nvPr/>
          </p:nvSpPr>
          <p:spPr>
            <a:xfrm>
              <a:off x="130747" y="2357767"/>
              <a:ext cx="1346288" cy="1346288"/>
            </a:xfrm>
            <a:prstGeom prst="ellipse">
              <a:avLst/>
            </a:prstGeom>
            <a:solidFill>
              <a:schemeClr val="bg1"/>
            </a:solidFill>
            <a:ln w="76200">
              <a:solidFill>
                <a:schemeClr val="bg2">
                  <a:lumMod val="7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459276" y="1289829"/>
              <a:ext cx="1003488" cy="1003488"/>
            </a:xfrm>
            <a:prstGeom prst="ellipse">
              <a:avLst/>
            </a:prstGeom>
            <a:solidFill>
              <a:schemeClr val="bg1"/>
            </a:solidFill>
            <a:ln w="76200">
              <a:solidFill>
                <a:schemeClr val="bg1">
                  <a:lumMod val="9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670188" y="2357767"/>
              <a:ext cx="1346288" cy="1346288"/>
            </a:xfrm>
            <a:prstGeom prst="ellipse">
              <a:avLst/>
            </a:prstGeom>
            <a:solidFill>
              <a:schemeClr val="bg1"/>
            </a:solidFill>
            <a:ln w="76200">
              <a:solidFill>
                <a:schemeClr val="bg2">
                  <a:lumMod val="7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517" y="2517622"/>
              <a:ext cx="465636" cy="55267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442" y="2638302"/>
              <a:ext cx="811503" cy="825657"/>
            </a:xfrm>
            <a:prstGeom prst="rect">
              <a:avLst/>
            </a:prstGeom>
          </p:spPr>
        </p:pic>
        <p:sp>
          <p:nvSpPr>
            <p:cNvPr id="17" name="TextBox 16"/>
            <p:cNvSpPr txBox="1"/>
            <p:nvPr/>
          </p:nvSpPr>
          <p:spPr>
            <a:xfrm>
              <a:off x="7773197" y="3051131"/>
              <a:ext cx="1152880" cy="600164"/>
            </a:xfrm>
            <a:prstGeom prst="rect">
              <a:avLst/>
            </a:prstGeom>
            <a:noFill/>
          </p:spPr>
          <p:txBody>
            <a:bodyPr wrap="none" rtlCol="0">
              <a:spAutoFit/>
            </a:bodyPr>
            <a:lstStyle/>
            <a:p>
              <a:pPr algn="ctr"/>
              <a:r>
                <a:rPr lang="en-US" sz="1100" dirty="0"/>
                <a:t>PERSONALIZED</a:t>
              </a:r>
            </a:p>
            <a:p>
              <a:pPr algn="ctr"/>
              <a:r>
                <a:rPr lang="en-US" sz="1100" dirty="0"/>
                <a:t>LEARNING</a:t>
              </a:r>
            </a:p>
            <a:p>
              <a:pPr algn="ctr"/>
              <a:r>
                <a:rPr lang="en-US" sz="1100" dirty="0"/>
                <a:t>PATH</a:t>
              </a:r>
            </a:p>
          </p:txBody>
        </p:sp>
        <p:sp>
          <p:nvSpPr>
            <p:cNvPr id="20" name="Isosceles Triangle 19"/>
            <p:cNvSpPr/>
            <p:nvPr/>
          </p:nvSpPr>
          <p:spPr>
            <a:xfrm rot="5400000">
              <a:off x="7258016" y="2907563"/>
              <a:ext cx="491551" cy="26434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680311" y="1289829"/>
              <a:ext cx="1003488" cy="1003488"/>
            </a:xfrm>
            <a:prstGeom prst="ellipse">
              <a:avLst/>
            </a:prstGeom>
            <a:solidFill>
              <a:schemeClr val="bg1"/>
            </a:solidFill>
            <a:ln w="76200">
              <a:solidFill>
                <a:schemeClr val="bg1">
                  <a:lumMod val="9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445665" y="3827732"/>
              <a:ext cx="1003488" cy="1003488"/>
            </a:xfrm>
            <a:prstGeom prst="ellipse">
              <a:avLst/>
            </a:prstGeom>
            <a:solidFill>
              <a:schemeClr val="bg1"/>
            </a:solidFill>
            <a:ln w="76200">
              <a:solidFill>
                <a:schemeClr val="bg1">
                  <a:lumMod val="9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666700" y="3827732"/>
              <a:ext cx="1003488" cy="1003488"/>
            </a:xfrm>
            <a:prstGeom prst="ellipse">
              <a:avLst/>
            </a:prstGeom>
            <a:solidFill>
              <a:schemeClr val="bg1"/>
            </a:solidFill>
            <a:ln w="76200">
              <a:solidFill>
                <a:schemeClr val="bg1">
                  <a:lumMod val="9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7251" y="1465614"/>
              <a:ext cx="651117" cy="659057"/>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82674" y="3995889"/>
              <a:ext cx="637323" cy="662671"/>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41941" y="1510548"/>
              <a:ext cx="512065" cy="548641"/>
            </a:xfrm>
            <a:prstGeom prst="rect">
              <a:avLst/>
            </a:prstGeom>
          </p:spPr>
        </p:pic>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60959" y="4049237"/>
              <a:ext cx="609323" cy="609323"/>
            </a:xfrm>
            <a:prstGeom prst="rect">
              <a:avLst/>
            </a:prstGeom>
          </p:spPr>
        </p:pic>
        <p:sp>
          <p:nvSpPr>
            <p:cNvPr id="27" name="TextBox 26"/>
            <p:cNvSpPr txBox="1"/>
            <p:nvPr/>
          </p:nvSpPr>
          <p:spPr>
            <a:xfrm>
              <a:off x="2462120" y="2095368"/>
              <a:ext cx="1323376" cy="369332"/>
            </a:xfrm>
            <a:prstGeom prst="rect">
              <a:avLst/>
            </a:prstGeom>
            <a:noFill/>
          </p:spPr>
          <p:txBody>
            <a:bodyPr wrap="none" rtlCol="0">
              <a:spAutoFit/>
            </a:bodyPr>
            <a:lstStyle/>
            <a:p>
              <a:pPr algn="ctr"/>
              <a:r>
                <a:rPr lang="en-US" dirty="0">
                  <a:solidFill>
                    <a:schemeClr val="bg1"/>
                  </a:solidFill>
                </a:rPr>
                <a:t>ACCURACY</a:t>
              </a:r>
            </a:p>
          </p:txBody>
        </p:sp>
        <p:sp>
          <p:nvSpPr>
            <p:cNvPr id="28" name="TextBox 27"/>
            <p:cNvSpPr txBox="1"/>
            <p:nvPr/>
          </p:nvSpPr>
          <p:spPr>
            <a:xfrm>
              <a:off x="5180380" y="2095368"/>
              <a:ext cx="1557029" cy="369332"/>
            </a:xfrm>
            <a:prstGeom prst="rect">
              <a:avLst/>
            </a:prstGeom>
            <a:noFill/>
          </p:spPr>
          <p:txBody>
            <a:bodyPr wrap="none" rtlCol="0">
              <a:spAutoFit/>
            </a:bodyPr>
            <a:lstStyle/>
            <a:p>
              <a:pPr algn="ctr"/>
              <a:r>
                <a:rPr lang="en-US" dirty="0">
                  <a:solidFill>
                    <a:schemeClr val="bg1"/>
                  </a:solidFill>
                </a:rPr>
                <a:t>CONFIDENCE</a:t>
              </a:r>
            </a:p>
          </p:txBody>
        </p:sp>
        <p:sp>
          <p:nvSpPr>
            <p:cNvPr id="29" name="TextBox 28"/>
            <p:cNvSpPr txBox="1"/>
            <p:nvPr/>
          </p:nvSpPr>
          <p:spPr>
            <a:xfrm>
              <a:off x="2628326" y="3582657"/>
              <a:ext cx="887615" cy="369332"/>
            </a:xfrm>
            <a:prstGeom prst="rect">
              <a:avLst/>
            </a:prstGeom>
            <a:noFill/>
          </p:spPr>
          <p:txBody>
            <a:bodyPr wrap="none" rtlCol="0">
              <a:spAutoFit/>
            </a:bodyPr>
            <a:lstStyle/>
            <a:p>
              <a:pPr algn="ctr"/>
              <a:r>
                <a:rPr lang="en-US" dirty="0">
                  <a:solidFill>
                    <a:schemeClr val="bg1"/>
                  </a:solidFill>
                </a:rPr>
                <a:t>OTHER</a:t>
              </a:r>
            </a:p>
          </p:txBody>
        </p:sp>
        <p:sp>
          <p:nvSpPr>
            <p:cNvPr id="30" name="TextBox 29"/>
            <p:cNvSpPr txBox="1"/>
            <p:nvPr/>
          </p:nvSpPr>
          <p:spPr>
            <a:xfrm>
              <a:off x="5599912" y="3582657"/>
              <a:ext cx="689612" cy="369332"/>
            </a:xfrm>
            <a:prstGeom prst="rect">
              <a:avLst/>
            </a:prstGeom>
            <a:noFill/>
          </p:spPr>
          <p:txBody>
            <a:bodyPr wrap="none" rtlCol="0">
              <a:spAutoFit/>
            </a:bodyPr>
            <a:lstStyle/>
            <a:p>
              <a:pPr algn="ctr"/>
              <a:r>
                <a:rPr lang="en-US" dirty="0">
                  <a:solidFill>
                    <a:schemeClr val="bg1"/>
                  </a:solidFill>
                </a:rPr>
                <a:t>TIME</a:t>
              </a:r>
            </a:p>
          </p:txBody>
        </p:sp>
      </p:grpSp>
    </p:spTree>
    <p:extLst>
      <p:ext uri="{BB962C8B-B14F-4D97-AF65-F5344CB8AC3E}">
        <p14:creationId xmlns:p14="http://schemas.microsoft.com/office/powerpoint/2010/main" val="78757454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66745" y="1141532"/>
            <a:ext cx="1679919" cy="2795637"/>
          </a:xfrm>
          <a:prstGeom prst="rect">
            <a:avLst/>
          </a:prstGeom>
        </p:spPr>
        <p:txBody>
          <a:bodyPr wrap="square">
            <a:spAutoFit/>
          </a:bodyPr>
          <a:lstStyle/>
          <a:p>
            <a:pPr marL="0" lvl="1">
              <a:spcBef>
                <a:spcPts val="2100"/>
              </a:spcBef>
            </a:pPr>
            <a:r>
              <a:rPr lang="en-US" sz="1400" dirty="0">
                <a:solidFill>
                  <a:srgbClr val="00467F"/>
                </a:solidFill>
              </a:rPr>
              <a:t>Articles</a:t>
            </a:r>
          </a:p>
          <a:p>
            <a:pPr marL="0" lvl="1">
              <a:spcBef>
                <a:spcPts val="2100"/>
              </a:spcBef>
            </a:pPr>
            <a:r>
              <a:rPr lang="en-US" sz="1400" dirty="0">
                <a:solidFill>
                  <a:srgbClr val="00467F"/>
                </a:solidFill>
              </a:rPr>
              <a:t>Infographics</a:t>
            </a:r>
          </a:p>
          <a:p>
            <a:pPr marL="0" lvl="1">
              <a:spcBef>
                <a:spcPts val="2100"/>
              </a:spcBef>
            </a:pPr>
            <a:r>
              <a:rPr lang="en-US" sz="1400" dirty="0">
                <a:solidFill>
                  <a:srgbClr val="00467F"/>
                </a:solidFill>
              </a:rPr>
              <a:t>Job aids</a:t>
            </a:r>
          </a:p>
          <a:p>
            <a:pPr marL="0" lvl="1">
              <a:spcBef>
                <a:spcPts val="2100"/>
              </a:spcBef>
            </a:pPr>
            <a:r>
              <a:rPr lang="en-US" sz="1400" dirty="0">
                <a:solidFill>
                  <a:srgbClr val="00467F"/>
                </a:solidFill>
              </a:rPr>
              <a:t>iPDFs/eBooks</a:t>
            </a:r>
          </a:p>
          <a:p>
            <a:pPr marL="0" lvl="1">
              <a:spcBef>
                <a:spcPts val="2100"/>
              </a:spcBef>
            </a:pPr>
            <a:r>
              <a:rPr lang="en-US" sz="1400" dirty="0">
                <a:solidFill>
                  <a:srgbClr val="00467F"/>
                </a:solidFill>
              </a:rPr>
              <a:t>Online games</a:t>
            </a:r>
          </a:p>
          <a:p>
            <a:pPr marL="0" lvl="1">
              <a:spcBef>
                <a:spcPts val="2100"/>
              </a:spcBef>
            </a:pPr>
            <a:r>
              <a:rPr lang="en-US" sz="1400" dirty="0">
                <a:solidFill>
                  <a:srgbClr val="00467F"/>
                </a:solidFill>
              </a:rPr>
              <a:t>Quizzes</a:t>
            </a:r>
          </a:p>
        </p:txBody>
      </p:sp>
      <p:sp>
        <p:nvSpPr>
          <p:cNvPr id="39" name="Rectangle 38"/>
          <p:cNvSpPr/>
          <p:nvPr/>
        </p:nvSpPr>
        <p:spPr>
          <a:xfrm>
            <a:off x="4286979" y="1108120"/>
            <a:ext cx="1818722" cy="2731517"/>
          </a:xfrm>
          <a:prstGeom prst="rect">
            <a:avLst/>
          </a:prstGeom>
        </p:spPr>
        <p:txBody>
          <a:bodyPr wrap="square">
            <a:spAutoFit/>
          </a:bodyPr>
          <a:lstStyle/>
          <a:p>
            <a:pPr marL="0" lvl="1">
              <a:spcBef>
                <a:spcPts val="2100"/>
              </a:spcBef>
            </a:pPr>
            <a:r>
              <a:rPr lang="en-US" sz="1400" dirty="0">
                <a:solidFill>
                  <a:srgbClr val="00467F"/>
                </a:solidFill>
              </a:rPr>
              <a:t>Project sharing</a:t>
            </a:r>
          </a:p>
          <a:p>
            <a:pPr marL="0" lvl="1">
              <a:spcBef>
                <a:spcPts val="2100"/>
              </a:spcBef>
            </a:pPr>
            <a:r>
              <a:rPr lang="en-US" sz="1400" dirty="0">
                <a:solidFill>
                  <a:srgbClr val="00467F"/>
                </a:solidFill>
              </a:rPr>
              <a:t>Missions</a:t>
            </a:r>
          </a:p>
          <a:p>
            <a:pPr marL="0" lvl="1">
              <a:spcBef>
                <a:spcPts val="2100"/>
              </a:spcBef>
            </a:pPr>
            <a:r>
              <a:rPr lang="en-US" sz="1400" dirty="0">
                <a:solidFill>
                  <a:srgbClr val="00467F"/>
                </a:solidFill>
              </a:rPr>
              <a:t>Polls</a:t>
            </a:r>
          </a:p>
          <a:p>
            <a:pPr marL="0" lvl="1">
              <a:spcBef>
                <a:spcPts val="2100"/>
              </a:spcBef>
            </a:pPr>
            <a:r>
              <a:rPr lang="en-US" sz="1400" dirty="0">
                <a:solidFill>
                  <a:srgbClr val="00467F"/>
                </a:solidFill>
              </a:rPr>
              <a:t>eLearning modules</a:t>
            </a:r>
          </a:p>
          <a:p>
            <a:pPr marL="0" lvl="1">
              <a:spcBef>
                <a:spcPts val="2100"/>
              </a:spcBef>
            </a:pPr>
            <a:r>
              <a:rPr lang="en-US" sz="1400" dirty="0">
                <a:solidFill>
                  <a:srgbClr val="00467F"/>
                </a:solidFill>
              </a:rPr>
              <a:t>Videos</a:t>
            </a:r>
          </a:p>
          <a:p>
            <a:pPr marL="0" lvl="1">
              <a:spcBef>
                <a:spcPts val="2100"/>
              </a:spcBef>
            </a:pPr>
            <a:r>
              <a:rPr lang="en-US" sz="1400" dirty="0">
                <a:solidFill>
                  <a:srgbClr val="00467F"/>
                </a:solidFill>
              </a:rPr>
              <a:t>Podcasts</a:t>
            </a:r>
          </a:p>
        </p:txBody>
      </p:sp>
      <p:sp>
        <p:nvSpPr>
          <p:cNvPr id="7" name="Rectangle 6"/>
          <p:cNvSpPr/>
          <p:nvPr/>
        </p:nvSpPr>
        <p:spPr>
          <a:xfrm>
            <a:off x="1008036" y="1144923"/>
            <a:ext cx="2780879" cy="3216265"/>
          </a:xfrm>
          <a:prstGeom prst="rect">
            <a:avLst/>
          </a:prstGeom>
        </p:spPr>
        <p:txBody>
          <a:bodyPr wrap="square">
            <a:spAutoFit/>
          </a:bodyPr>
          <a:lstStyle/>
          <a:p>
            <a:pPr marL="0" lvl="1">
              <a:spcBef>
                <a:spcPts val="2100"/>
              </a:spcBef>
            </a:pPr>
            <a:r>
              <a:rPr lang="en-US" sz="1400" dirty="0">
                <a:solidFill>
                  <a:srgbClr val="00467F"/>
                </a:solidFill>
              </a:rPr>
              <a:t>Offline instructor-led sessions</a:t>
            </a:r>
          </a:p>
          <a:p>
            <a:pPr marL="0" lvl="1">
              <a:spcBef>
                <a:spcPts val="2100"/>
              </a:spcBef>
            </a:pPr>
            <a:r>
              <a:rPr lang="en-US" sz="1400" dirty="0">
                <a:solidFill>
                  <a:srgbClr val="00467F"/>
                </a:solidFill>
              </a:rPr>
              <a:t>Virtual instructor-led sessions</a:t>
            </a:r>
          </a:p>
          <a:p>
            <a:pPr marL="0" lvl="1">
              <a:spcBef>
                <a:spcPts val="2100"/>
              </a:spcBef>
            </a:pPr>
            <a:r>
              <a:rPr lang="en-US" sz="1400" dirty="0">
                <a:solidFill>
                  <a:srgbClr val="00467F"/>
                </a:solidFill>
              </a:rPr>
              <a:t>Discussion forums</a:t>
            </a:r>
          </a:p>
          <a:p>
            <a:pPr marL="0" lvl="1">
              <a:spcBef>
                <a:spcPts val="2100"/>
              </a:spcBef>
            </a:pPr>
            <a:r>
              <a:rPr lang="en-US" sz="1400" dirty="0">
                <a:solidFill>
                  <a:srgbClr val="00467F"/>
                </a:solidFill>
              </a:rPr>
              <a:t>On-the-job activities</a:t>
            </a:r>
          </a:p>
          <a:p>
            <a:pPr marL="0" lvl="1">
              <a:spcBef>
                <a:spcPts val="2100"/>
              </a:spcBef>
            </a:pPr>
            <a:r>
              <a:rPr lang="en-US" sz="1400" dirty="0">
                <a:solidFill>
                  <a:srgbClr val="00467F"/>
                </a:solidFill>
              </a:rPr>
              <a:t>Self-reflection</a:t>
            </a:r>
          </a:p>
          <a:p>
            <a:pPr marL="0" lvl="1">
              <a:spcBef>
                <a:spcPts val="2100"/>
              </a:spcBef>
            </a:pPr>
            <a:r>
              <a:rPr lang="en-US" sz="1400" dirty="0">
                <a:solidFill>
                  <a:srgbClr val="00467F"/>
                </a:solidFill>
              </a:rPr>
              <a:t>Peer reviews</a:t>
            </a:r>
          </a:p>
          <a:p>
            <a:pPr marL="0" lvl="1">
              <a:spcBef>
                <a:spcPts val="2100"/>
              </a:spcBef>
            </a:pPr>
            <a:r>
              <a:rPr lang="en-US" sz="1400" dirty="0">
                <a:solidFill>
                  <a:srgbClr val="00467F"/>
                </a:solidFill>
              </a:rPr>
              <a:t>Coaching</a:t>
            </a:r>
          </a:p>
        </p:txBody>
      </p:sp>
      <p:sp>
        <p:nvSpPr>
          <p:cNvPr id="4" name="Slide Number Placeholder 3"/>
          <p:cNvSpPr>
            <a:spLocks noGrp="1"/>
          </p:cNvSpPr>
          <p:nvPr>
            <p:ph type="sldNum" sz="quarter" idx="11"/>
          </p:nvPr>
        </p:nvSpPr>
        <p:spPr/>
        <p:txBody>
          <a:bodyPr/>
          <a:lstStyle/>
          <a:p>
            <a:pPr defTabSz="914378"/>
            <a:fld id="{02C8D0DF-C1CD-41D2-A83F-355550C212EF}" type="slidenum">
              <a:rPr lang="en-US"/>
              <a:pPr defTabSz="914378"/>
              <a:t>28</a:t>
            </a:fld>
            <a:endParaRPr lang="en-US" dirty="0"/>
          </a:p>
        </p:txBody>
      </p:sp>
      <p:sp>
        <p:nvSpPr>
          <p:cNvPr id="40" name="Title 39"/>
          <p:cNvSpPr>
            <a:spLocks noGrp="1"/>
          </p:cNvSpPr>
          <p:nvPr>
            <p:ph type="title"/>
          </p:nvPr>
        </p:nvSpPr>
        <p:spPr/>
        <p:txBody>
          <a:bodyPr/>
          <a:lstStyle/>
          <a:p>
            <a:r>
              <a:rPr lang="en-US" dirty="0"/>
              <a:t>Leadership Essentials Journey</a:t>
            </a:r>
          </a:p>
        </p:txBody>
      </p:sp>
      <p:grpSp>
        <p:nvGrpSpPr>
          <p:cNvPr id="12" name="Group 11"/>
          <p:cNvGrpSpPr/>
          <p:nvPr/>
        </p:nvGrpSpPr>
        <p:grpSpPr>
          <a:xfrm>
            <a:off x="6478125" y="1090845"/>
            <a:ext cx="388620" cy="2759406"/>
            <a:chOff x="6478125" y="1678050"/>
            <a:chExt cx="388620" cy="2759406"/>
          </a:xfrm>
        </p:grpSpPr>
        <p:grpSp>
          <p:nvGrpSpPr>
            <p:cNvPr id="3" name="Group 2"/>
            <p:cNvGrpSpPr/>
            <p:nvPr/>
          </p:nvGrpSpPr>
          <p:grpSpPr>
            <a:xfrm>
              <a:off x="6478125" y="1678050"/>
              <a:ext cx="388620" cy="2759406"/>
              <a:chOff x="1509949" y="1574677"/>
              <a:chExt cx="388620" cy="2759406"/>
            </a:xfrm>
          </p:grpSpPr>
          <p:sp>
            <p:nvSpPr>
              <p:cNvPr id="22" name="Oval 21"/>
              <p:cNvSpPr/>
              <p:nvPr/>
            </p:nvSpPr>
            <p:spPr>
              <a:xfrm>
                <a:off x="1509949" y="1574677"/>
                <a:ext cx="388620" cy="38862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1509949" y="2048835"/>
                <a:ext cx="388620" cy="38862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1509949" y="2522993"/>
                <a:ext cx="388620" cy="38862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1509949" y="2997151"/>
                <a:ext cx="388620" cy="38862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1509949" y="3471309"/>
                <a:ext cx="388620" cy="38862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1509949" y="3945463"/>
                <a:ext cx="388620" cy="38862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3" name="Picture 6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80995" y="3656019"/>
              <a:ext cx="182880" cy="204746"/>
            </a:xfrm>
            <a:prstGeom prst="rect">
              <a:avLst/>
            </a:prstGeom>
          </p:spPr>
        </p:pic>
        <p:pic>
          <p:nvPicPr>
            <p:cNvPr id="64" name="Picture 6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76197" y="4142576"/>
              <a:ext cx="192476" cy="192476"/>
            </a:xfrm>
            <a:prstGeom prst="rect">
              <a:avLst/>
            </a:prstGeom>
          </p:spPr>
        </p:pic>
        <p:pic>
          <p:nvPicPr>
            <p:cNvPr id="66" name="Picture 6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55916" y="2712149"/>
              <a:ext cx="233039" cy="214663"/>
            </a:xfrm>
            <a:prstGeom prst="rect">
              <a:avLst/>
            </a:prstGeom>
          </p:spPr>
        </p:pic>
        <p:pic>
          <p:nvPicPr>
            <p:cNvPr id="69" name="Picture 6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76197" y="1754712"/>
              <a:ext cx="233398" cy="229678"/>
            </a:xfrm>
            <a:prstGeom prst="rect">
              <a:avLst/>
            </a:prstGeom>
          </p:spPr>
        </p:pic>
        <p:pic>
          <p:nvPicPr>
            <p:cNvPr id="74" name="Picture 7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55249" y="3164674"/>
              <a:ext cx="234373" cy="249857"/>
            </a:xfrm>
            <a:prstGeom prst="rect">
              <a:avLst/>
            </a:prstGeom>
          </p:spPr>
        </p:pic>
        <p:pic>
          <p:nvPicPr>
            <p:cNvPr id="77" name="Picture 76"/>
            <p:cNvPicPr>
              <a:picLocks noChangeAspect="1"/>
            </p:cNvPicPr>
            <p:nvPr/>
          </p:nvPicPr>
          <p:blipFill>
            <a:blip r:embed="rId8" cstate="print">
              <a:biLevel thresh="25000"/>
              <a:extLst>
                <a:ext uri="{28A0092B-C50C-407E-A947-70E740481C1C}">
                  <a14:useLocalDpi xmlns:a14="http://schemas.microsoft.com/office/drawing/2010/main"/>
                </a:ext>
              </a:extLst>
            </a:blip>
            <a:stretch>
              <a:fillRect/>
            </a:stretch>
          </p:blipFill>
          <p:spPr>
            <a:xfrm flipH="1">
              <a:off x="6550543" y="2205396"/>
              <a:ext cx="243785" cy="267003"/>
            </a:xfrm>
            <a:prstGeom prst="rect">
              <a:avLst/>
            </a:prstGeom>
          </p:spPr>
        </p:pic>
      </p:grpSp>
      <p:grpSp>
        <p:nvGrpSpPr>
          <p:cNvPr id="11" name="Group 10"/>
          <p:cNvGrpSpPr/>
          <p:nvPr/>
        </p:nvGrpSpPr>
        <p:grpSpPr>
          <a:xfrm>
            <a:off x="3872328" y="1090845"/>
            <a:ext cx="388620" cy="2742096"/>
            <a:chOff x="3872328" y="1659697"/>
            <a:chExt cx="388620" cy="2742096"/>
          </a:xfrm>
        </p:grpSpPr>
        <p:sp>
          <p:nvSpPr>
            <p:cNvPr id="36" name="Oval 35"/>
            <p:cNvSpPr/>
            <p:nvPr/>
          </p:nvSpPr>
          <p:spPr>
            <a:xfrm>
              <a:off x="3872328" y="1659697"/>
              <a:ext cx="388620" cy="38862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3872328" y="2152208"/>
              <a:ext cx="388620" cy="38862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3872328" y="2598138"/>
              <a:ext cx="388620" cy="38862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29478" y="2210064"/>
              <a:ext cx="274320" cy="272908"/>
            </a:xfrm>
            <a:prstGeom prst="rect">
              <a:avLst/>
            </a:prstGeom>
          </p:spPr>
        </p:pic>
        <p:pic>
          <p:nvPicPr>
            <p:cNvPr id="76" name="Picture 7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925174" y="2647008"/>
              <a:ext cx="282928" cy="282928"/>
            </a:xfrm>
            <a:prstGeom prst="rect">
              <a:avLst/>
            </a:prstGeom>
          </p:spPr>
        </p:pic>
        <p:pic>
          <p:nvPicPr>
            <p:cNvPr id="78" name="Picture 77"/>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916051" y="1685592"/>
              <a:ext cx="301175" cy="301175"/>
            </a:xfrm>
            <a:prstGeom prst="rect">
              <a:avLst/>
            </a:prstGeom>
          </p:spPr>
        </p:pic>
        <p:sp>
          <p:nvSpPr>
            <p:cNvPr id="85" name="Oval 84"/>
            <p:cNvSpPr/>
            <p:nvPr/>
          </p:nvSpPr>
          <p:spPr>
            <a:xfrm>
              <a:off x="3872328" y="3065017"/>
              <a:ext cx="388620" cy="38862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p:cNvSpPr/>
            <p:nvPr/>
          </p:nvSpPr>
          <p:spPr>
            <a:xfrm>
              <a:off x="3872328" y="3539175"/>
              <a:ext cx="388620" cy="38862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p:cNvSpPr/>
            <p:nvPr/>
          </p:nvSpPr>
          <p:spPr>
            <a:xfrm>
              <a:off x="3872328" y="4013173"/>
              <a:ext cx="388620" cy="38862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8" name="Picture 87"/>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933228" y="3593417"/>
              <a:ext cx="266820" cy="226567"/>
            </a:xfrm>
            <a:prstGeom prst="rect">
              <a:avLst/>
            </a:prstGeom>
            <a:noFill/>
          </p:spPr>
        </p:pic>
        <p:pic>
          <p:nvPicPr>
            <p:cNvPr id="89" name="Picture 88"/>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937022" y="3157984"/>
              <a:ext cx="259233" cy="190104"/>
            </a:xfrm>
            <a:prstGeom prst="rect">
              <a:avLst/>
            </a:prstGeom>
          </p:spPr>
        </p:pic>
        <p:pic>
          <p:nvPicPr>
            <p:cNvPr id="90" name="Picture 89"/>
            <p:cNvPicPr>
              <a:picLocks noChangeAspect="1"/>
            </p:cNvPicPr>
            <p:nvPr/>
          </p:nvPicPr>
          <p:blipFill>
            <a:blip r:embed="rId14" cstate="print">
              <a:biLevel thresh="25000"/>
              <a:extLst>
                <a:ext uri="{28A0092B-C50C-407E-A947-70E740481C1C}">
                  <a14:useLocalDpi xmlns:a14="http://schemas.microsoft.com/office/drawing/2010/main"/>
                </a:ext>
              </a:extLst>
            </a:blip>
            <a:stretch>
              <a:fillRect/>
            </a:stretch>
          </p:blipFill>
          <p:spPr>
            <a:xfrm>
              <a:off x="3953262" y="4074489"/>
              <a:ext cx="226753" cy="261220"/>
            </a:xfrm>
            <a:prstGeom prst="rect">
              <a:avLst/>
            </a:prstGeom>
          </p:spPr>
        </p:pic>
      </p:grpSp>
      <p:grpSp>
        <p:nvGrpSpPr>
          <p:cNvPr id="2" name="Group 1"/>
          <p:cNvGrpSpPr/>
          <p:nvPr/>
        </p:nvGrpSpPr>
        <p:grpSpPr>
          <a:xfrm>
            <a:off x="592341" y="1090845"/>
            <a:ext cx="388620" cy="3261440"/>
            <a:chOff x="592341" y="1433706"/>
            <a:chExt cx="388620" cy="3261440"/>
          </a:xfrm>
        </p:grpSpPr>
        <p:sp>
          <p:nvSpPr>
            <p:cNvPr id="54" name="Oval 53"/>
            <p:cNvSpPr/>
            <p:nvPr/>
          </p:nvSpPr>
          <p:spPr>
            <a:xfrm>
              <a:off x="592341" y="1433706"/>
              <a:ext cx="388620" cy="38862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p:nvPr/>
          </p:nvSpPr>
          <p:spPr>
            <a:xfrm>
              <a:off x="592341" y="1907864"/>
              <a:ext cx="388620" cy="38862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p:cNvSpPr/>
            <p:nvPr/>
          </p:nvSpPr>
          <p:spPr>
            <a:xfrm>
              <a:off x="592341" y="2382022"/>
              <a:ext cx="388620" cy="38862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p:cNvSpPr/>
            <p:nvPr/>
          </p:nvSpPr>
          <p:spPr>
            <a:xfrm>
              <a:off x="592341" y="2856180"/>
              <a:ext cx="388620" cy="38862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p:cNvSpPr/>
            <p:nvPr/>
          </p:nvSpPr>
          <p:spPr>
            <a:xfrm>
              <a:off x="592341" y="3330338"/>
              <a:ext cx="388620" cy="38862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p:cNvSpPr/>
            <p:nvPr/>
          </p:nvSpPr>
          <p:spPr>
            <a:xfrm>
              <a:off x="592341" y="4306526"/>
              <a:ext cx="388620" cy="38862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0" name="Picture 59"/>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70582" y="2447543"/>
              <a:ext cx="232138" cy="232138"/>
            </a:xfrm>
            <a:prstGeom prst="rect">
              <a:avLst/>
            </a:prstGeom>
          </p:spPr>
        </p:pic>
        <p:pic>
          <p:nvPicPr>
            <p:cNvPr id="61" name="Picture 60"/>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31704" y="4377343"/>
              <a:ext cx="308467" cy="236537"/>
            </a:xfrm>
            <a:prstGeom prst="rect">
              <a:avLst/>
            </a:prstGeom>
          </p:spPr>
        </p:pic>
        <p:pic>
          <p:nvPicPr>
            <p:cNvPr id="62" name="Picture 61"/>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71560" y="1516679"/>
              <a:ext cx="230183" cy="230183"/>
            </a:xfrm>
            <a:prstGeom prst="rect">
              <a:avLst/>
            </a:prstGeom>
          </p:spPr>
        </p:pic>
        <p:pic>
          <p:nvPicPr>
            <p:cNvPr id="83" name="Picture 82"/>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661995" y="2935681"/>
              <a:ext cx="249312" cy="249312"/>
            </a:xfrm>
            <a:prstGeom prst="rect">
              <a:avLst/>
            </a:prstGeom>
          </p:spPr>
        </p:pic>
        <p:pic>
          <p:nvPicPr>
            <p:cNvPr id="84" name="Picture 83"/>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657392" y="3430981"/>
              <a:ext cx="258519" cy="165485"/>
            </a:xfrm>
            <a:prstGeom prst="rect">
              <a:avLst/>
            </a:prstGeom>
          </p:spPr>
        </p:pic>
        <p:pic>
          <p:nvPicPr>
            <p:cNvPr id="5" name="Picture 4"/>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669013" y="2011164"/>
              <a:ext cx="235276" cy="180015"/>
            </a:xfrm>
            <a:prstGeom prst="rect">
              <a:avLst/>
            </a:prstGeom>
          </p:spPr>
        </p:pic>
        <p:sp>
          <p:nvSpPr>
            <p:cNvPr id="48" name="Oval 47"/>
            <p:cNvSpPr/>
            <p:nvPr/>
          </p:nvSpPr>
          <p:spPr>
            <a:xfrm>
              <a:off x="592341" y="3804496"/>
              <a:ext cx="388620" cy="388620"/>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Picture 48"/>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670582" y="3878417"/>
              <a:ext cx="232138" cy="232138"/>
            </a:xfrm>
            <a:prstGeom prst="rect">
              <a:avLst/>
            </a:prstGeom>
          </p:spPr>
        </p:pic>
      </p:grpSp>
    </p:spTree>
    <p:extLst>
      <p:ext uri="{BB962C8B-B14F-4D97-AF65-F5344CB8AC3E}">
        <p14:creationId xmlns:p14="http://schemas.microsoft.com/office/powerpoint/2010/main" val="88615486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02C8D0DF-C1CD-41D2-A83F-355550C212EF}" type="slidenum">
              <a:rPr lang="en-US" smtClean="0"/>
              <a:pPr/>
              <a:t>29</a:t>
            </a:fld>
            <a:endParaRPr lang="en-US" dirty="0"/>
          </a:p>
        </p:txBody>
      </p:sp>
      <p:grpSp>
        <p:nvGrpSpPr>
          <p:cNvPr id="2" name="Group 1">
            <a:extLst>
              <a:ext uri="{FF2B5EF4-FFF2-40B4-BE49-F238E27FC236}">
                <a16:creationId xmlns:a16="http://schemas.microsoft.com/office/drawing/2014/main" id="{9D5FB477-9A62-BF4E-B366-D088A2A0CD83}"/>
              </a:ext>
            </a:extLst>
          </p:cNvPr>
          <p:cNvGrpSpPr/>
          <p:nvPr/>
        </p:nvGrpSpPr>
        <p:grpSpPr>
          <a:xfrm>
            <a:off x="1288024" y="526384"/>
            <a:ext cx="6740949" cy="4016622"/>
            <a:chOff x="1288024" y="526384"/>
            <a:chExt cx="6740949" cy="4016622"/>
          </a:xfrm>
        </p:grpSpPr>
        <p:sp>
          <p:nvSpPr>
            <p:cNvPr id="8" name="Rectangle 7"/>
            <p:cNvSpPr/>
            <p:nvPr/>
          </p:nvSpPr>
          <p:spPr>
            <a:xfrm>
              <a:off x="1288024" y="526384"/>
              <a:ext cx="6740949" cy="4016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00" dirty="0">
                <a:solidFill>
                  <a:srgbClr val="FFFFFF"/>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98671" y="925253"/>
              <a:ext cx="2090858" cy="2003378"/>
            </a:xfrm>
            <a:prstGeom prst="rect">
              <a:avLst/>
            </a:prstGeom>
          </p:spPr>
        </p:pic>
        <p:sp>
          <p:nvSpPr>
            <p:cNvPr id="10" name="Rectangle 9"/>
            <p:cNvSpPr/>
            <p:nvPr/>
          </p:nvSpPr>
          <p:spPr>
            <a:xfrm>
              <a:off x="5799188" y="925253"/>
              <a:ext cx="2090342" cy="2003378"/>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00" dirty="0">
                <a:solidFill>
                  <a:srgbClr val="FFFFFF"/>
                </a:solidFill>
              </a:endParaRPr>
            </a:p>
          </p:txBody>
        </p:sp>
        <p:sp>
          <p:nvSpPr>
            <p:cNvPr id="12" name="Rectangle 11"/>
            <p:cNvSpPr/>
            <p:nvPr/>
          </p:nvSpPr>
          <p:spPr>
            <a:xfrm>
              <a:off x="5798671" y="949051"/>
              <a:ext cx="2090858" cy="1477328"/>
            </a:xfrm>
            <a:prstGeom prst="rect">
              <a:avLst/>
            </a:prstGeom>
            <a:noFill/>
          </p:spPr>
          <p:txBody>
            <a:bodyPr wrap="square">
              <a:spAutoFit/>
            </a:bodyPr>
            <a:lstStyle/>
            <a:p>
              <a:pPr defTabSz="914378"/>
              <a:r>
                <a:rPr lang="en-US" sz="1000" dirty="0">
                  <a:solidFill>
                    <a:srgbClr val="17539A"/>
                  </a:solidFill>
                </a:rPr>
                <a:t>Week 1:  Pre-activities</a:t>
              </a:r>
            </a:p>
            <a:p>
              <a:pPr defTabSz="914378"/>
              <a:r>
                <a:rPr lang="en-US" sz="1000" dirty="0">
                  <a:solidFill>
                    <a:srgbClr val="17539A"/>
                  </a:solidFill>
                </a:rPr>
                <a:t>Week 2:  Launch Event</a:t>
              </a:r>
            </a:p>
            <a:p>
              <a:pPr defTabSz="914378"/>
              <a:r>
                <a:rPr lang="en-US" sz="1000" dirty="0">
                  <a:solidFill>
                    <a:srgbClr val="17539A"/>
                  </a:solidFill>
                </a:rPr>
                <a:t>Week 3:  MODULE 1</a:t>
              </a:r>
              <a:br>
                <a:rPr lang="en-US" sz="1000" dirty="0">
                  <a:solidFill>
                    <a:srgbClr val="17539A"/>
                  </a:solidFill>
                </a:rPr>
              </a:br>
              <a:r>
                <a:rPr lang="en-US" sz="1000" dirty="0">
                  <a:solidFill>
                    <a:srgbClr val="17539A"/>
                  </a:solidFill>
                </a:rPr>
                <a:t>                Manage Yourself</a:t>
              </a:r>
            </a:p>
            <a:p>
              <a:pPr defTabSz="914378"/>
              <a:r>
                <a:rPr lang="en-US" sz="1000" dirty="0">
                  <a:solidFill>
                    <a:srgbClr val="17539A"/>
                  </a:solidFill>
                </a:rPr>
                <a:t>Week 6:  MODULE 2</a:t>
              </a:r>
              <a:br>
                <a:rPr lang="en-US" sz="1000" dirty="0">
                  <a:solidFill>
                    <a:srgbClr val="17539A"/>
                  </a:solidFill>
                </a:rPr>
              </a:br>
              <a:r>
                <a:rPr lang="en-US" sz="1000" dirty="0">
                  <a:solidFill>
                    <a:srgbClr val="17539A"/>
                  </a:solidFill>
                </a:rPr>
                <a:t>                 Work With Others</a:t>
              </a:r>
            </a:p>
            <a:p>
              <a:pPr defTabSz="914378"/>
              <a:r>
                <a:rPr lang="en-US" sz="1000" dirty="0">
                  <a:solidFill>
                    <a:srgbClr val="17539A"/>
                  </a:solidFill>
                </a:rPr>
                <a:t>Week 10: MODULE 3</a:t>
              </a:r>
              <a:br>
                <a:rPr lang="en-US" sz="1000" dirty="0">
                  <a:solidFill>
                    <a:srgbClr val="17539A"/>
                  </a:solidFill>
                </a:rPr>
              </a:br>
              <a:r>
                <a:rPr lang="en-US" sz="1000" dirty="0">
                  <a:solidFill>
                    <a:srgbClr val="17539A"/>
                  </a:solidFill>
                </a:rPr>
                <a:t>                  Be Future Ready</a:t>
              </a:r>
            </a:p>
            <a:p>
              <a:pPr defTabSz="914378"/>
              <a:r>
                <a:rPr lang="en-US" sz="1000" dirty="0">
                  <a:solidFill>
                    <a:srgbClr val="17539A"/>
                  </a:solidFill>
                </a:rPr>
                <a:t>Week 12: Celebration</a:t>
              </a:r>
            </a:p>
          </p:txBody>
        </p:sp>
        <p:sp>
          <p:nvSpPr>
            <p:cNvPr id="13" name="TextBox 12"/>
            <p:cNvSpPr txBox="1"/>
            <p:nvPr/>
          </p:nvSpPr>
          <p:spPr>
            <a:xfrm>
              <a:off x="5798670" y="3310980"/>
              <a:ext cx="2090858" cy="246221"/>
            </a:xfrm>
            <a:prstGeom prst="rect">
              <a:avLst/>
            </a:prstGeom>
            <a:solidFill>
              <a:srgbClr val="343735"/>
            </a:solidFill>
          </p:spPr>
          <p:txBody>
            <a:bodyPr wrap="square" rtlCol="0">
              <a:spAutoFit/>
            </a:bodyPr>
            <a:lstStyle/>
            <a:p>
              <a:pPr algn="ctr" defTabSz="914378"/>
              <a:r>
                <a:rPr lang="en-US" sz="1000" dirty="0">
                  <a:solidFill>
                    <a:schemeClr val="bg1"/>
                  </a:solidFill>
                </a:rPr>
                <a:t>Technical Support</a:t>
              </a:r>
            </a:p>
          </p:txBody>
        </p:sp>
        <p:sp>
          <p:nvSpPr>
            <p:cNvPr id="14" name="TextBox 13"/>
            <p:cNvSpPr txBox="1"/>
            <p:nvPr/>
          </p:nvSpPr>
          <p:spPr>
            <a:xfrm>
              <a:off x="1407918" y="3310980"/>
              <a:ext cx="2090858" cy="246221"/>
            </a:xfrm>
            <a:prstGeom prst="rect">
              <a:avLst/>
            </a:prstGeom>
            <a:solidFill>
              <a:srgbClr val="343735"/>
            </a:solidFill>
          </p:spPr>
          <p:txBody>
            <a:bodyPr wrap="square" rtlCol="0">
              <a:spAutoFit/>
            </a:bodyPr>
            <a:lstStyle/>
            <a:p>
              <a:pPr algn="ctr" defTabSz="914378"/>
              <a:r>
                <a:rPr lang="en-US" sz="1000" dirty="0">
                  <a:solidFill>
                    <a:schemeClr val="bg1"/>
                  </a:solidFill>
                </a:rPr>
                <a:t>Leaderboard</a:t>
              </a:r>
            </a:p>
          </p:txBody>
        </p:sp>
        <p:sp>
          <p:nvSpPr>
            <p:cNvPr id="15" name="TextBox 14"/>
            <p:cNvSpPr txBox="1"/>
            <p:nvPr/>
          </p:nvSpPr>
          <p:spPr>
            <a:xfrm>
              <a:off x="3604850" y="3310980"/>
              <a:ext cx="2090858" cy="246221"/>
            </a:xfrm>
            <a:prstGeom prst="rect">
              <a:avLst/>
            </a:prstGeom>
            <a:solidFill>
              <a:srgbClr val="343735"/>
            </a:solidFill>
          </p:spPr>
          <p:txBody>
            <a:bodyPr wrap="square" rtlCol="0">
              <a:spAutoFit/>
            </a:bodyPr>
            <a:lstStyle/>
            <a:p>
              <a:pPr algn="ctr" defTabSz="914378"/>
              <a:r>
                <a:rPr lang="en-US" sz="1000" dirty="0">
                  <a:solidFill>
                    <a:schemeClr val="bg1"/>
                  </a:solidFill>
                </a:rPr>
                <a:t>Meet Up</a:t>
              </a:r>
            </a:p>
          </p:txBody>
        </p:sp>
        <p:sp>
          <p:nvSpPr>
            <p:cNvPr id="16" name="Rectangle 15"/>
            <p:cNvSpPr/>
            <p:nvPr/>
          </p:nvSpPr>
          <p:spPr>
            <a:xfrm>
              <a:off x="1407919" y="3556145"/>
              <a:ext cx="2090858" cy="838258"/>
            </a:xfrm>
            <a:prstGeom prst="rect">
              <a:avLst/>
            </a:prstGeom>
            <a:solidFill>
              <a:srgbClr val="67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00" dirty="0">
                <a:solidFill>
                  <a:srgbClr val="FFFFFF"/>
                </a:solidFill>
              </a:endParaRPr>
            </a:p>
          </p:txBody>
        </p:sp>
        <p:sp>
          <p:nvSpPr>
            <p:cNvPr id="17" name="Rectangle 16"/>
            <p:cNvSpPr/>
            <p:nvPr/>
          </p:nvSpPr>
          <p:spPr>
            <a:xfrm>
              <a:off x="3604851" y="3547866"/>
              <a:ext cx="2090858" cy="856623"/>
            </a:xfrm>
            <a:prstGeom prst="rect">
              <a:avLst/>
            </a:prstGeom>
            <a:solidFill>
              <a:srgbClr val="67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00" dirty="0">
                <a:solidFill>
                  <a:srgbClr val="FFFFFF"/>
                </a:solidFill>
              </a:endParaRPr>
            </a:p>
          </p:txBody>
        </p:sp>
        <p:sp>
          <p:nvSpPr>
            <p:cNvPr id="18" name="Rectangle 17"/>
            <p:cNvSpPr/>
            <p:nvPr/>
          </p:nvSpPr>
          <p:spPr>
            <a:xfrm>
              <a:off x="5798671" y="3547866"/>
              <a:ext cx="2090858" cy="856623"/>
            </a:xfrm>
            <a:prstGeom prst="rect">
              <a:avLst/>
            </a:prstGeom>
            <a:solidFill>
              <a:srgbClr val="67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00" dirty="0">
                <a:solidFill>
                  <a:srgbClr val="FFFFFF"/>
                </a:solidFill>
              </a:endParaRPr>
            </a:p>
          </p:txBody>
        </p:sp>
        <p:sp>
          <p:nvSpPr>
            <p:cNvPr id="19" name="TextBox 18"/>
            <p:cNvSpPr txBox="1"/>
            <p:nvPr/>
          </p:nvSpPr>
          <p:spPr>
            <a:xfrm>
              <a:off x="1518917" y="3490686"/>
              <a:ext cx="1855985" cy="923330"/>
            </a:xfrm>
            <a:prstGeom prst="rect">
              <a:avLst/>
            </a:prstGeom>
            <a:noFill/>
          </p:spPr>
          <p:txBody>
            <a:bodyPr wrap="square" rtlCol="0">
              <a:spAutoFit/>
            </a:bodyPr>
            <a:lstStyle/>
            <a:p>
              <a:pPr algn="ctr" defTabSz="914378"/>
              <a:r>
                <a:rPr lang="en-US" sz="5400" dirty="0">
                  <a:solidFill>
                    <a:srgbClr val="FFFFFF"/>
                  </a:solidFill>
                </a:rPr>
                <a:t>1500</a:t>
              </a:r>
            </a:p>
          </p:txBody>
        </p:sp>
        <p:sp>
          <p:nvSpPr>
            <p:cNvPr id="20" name="Rectangle 19"/>
            <p:cNvSpPr/>
            <p:nvPr/>
          </p:nvSpPr>
          <p:spPr>
            <a:xfrm>
              <a:off x="3604851" y="885518"/>
              <a:ext cx="2090858" cy="2053299"/>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00" dirty="0">
                <a:solidFill>
                  <a:srgbClr val="FFFFFF"/>
                </a:solidFill>
              </a:endParaRPr>
            </a:p>
          </p:txBody>
        </p:sp>
        <p:sp>
          <p:nvSpPr>
            <p:cNvPr id="21" name="Rectangle 20"/>
            <p:cNvSpPr/>
            <p:nvPr/>
          </p:nvSpPr>
          <p:spPr>
            <a:xfrm>
              <a:off x="3604850" y="1002544"/>
              <a:ext cx="2090859" cy="1169551"/>
            </a:xfrm>
            <a:prstGeom prst="rect">
              <a:avLst/>
            </a:prstGeom>
            <a:noFill/>
          </p:spPr>
          <p:txBody>
            <a:bodyPr wrap="square">
              <a:spAutoFit/>
            </a:bodyPr>
            <a:lstStyle/>
            <a:p>
              <a:pPr defTabSz="914378"/>
              <a:r>
                <a:rPr lang="en-US" sz="1000" dirty="0">
                  <a:solidFill>
                    <a:srgbClr val="FFFFFF"/>
                  </a:solidFill>
                </a:rPr>
                <a:t>YOUR ACTIVE ASSIGNMENTS</a:t>
              </a:r>
            </a:p>
            <a:p>
              <a:pPr marL="137160" lvl="1" indent="-137160" defTabSz="914378">
                <a:buSzPct val="60000"/>
                <a:buFont typeface="Arial"/>
                <a:buChar char="•"/>
              </a:pPr>
              <a:r>
                <a:rPr lang="en-US" sz="1000" dirty="0">
                  <a:solidFill>
                    <a:srgbClr val="FFFFFF"/>
                  </a:solidFill>
                </a:rPr>
                <a:t>Set up your profile.</a:t>
              </a:r>
            </a:p>
            <a:p>
              <a:pPr marL="137160" lvl="1" indent="-137160" defTabSz="914378">
                <a:buSzPct val="60000"/>
                <a:buFont typeface="Arial"/>
                <a:buChar char="•"/>
              </a:pPr>
              <a:r>
                <a:rPr lang="en-US" sz="1000" dirty="0">
                  <a:solidFill>
                    <a:srgbClr val="FFFFFF"/>
                  </a:solidFill>
                </a:rPr>
                <a:t>Send one posting about yourself and one strength. </a:t>
              </a:r>
            </a:p>
            <a:p>
              <a:pPr marL="137160" lvl="1" indent="-137160" defTabSz="914378">
                <a:buSzPct val="60000"/>
                <a:buFont typeface="Arial"/>
                <a:buChar char="•"/>
              </a:pPr>
              <a:r>
                <a:rPr lang="en-US" sz="1000" dirty="0">
                  <a:solidFill>
                    <a:srgbClr val="FFFFFF"/>
                  </a:solidFill>
                </a:rPr>
                <a:t>Make a connection with two other people in your cohort.</a:t>
              </a:r>
            </a:p>
            <a:p>
              <a:pPr marL="137160" lvl="1" indent="-137160" defTabSz="914378">
                <a:buSzPct val="60000"/>
                <a:buFont typeface="Arial"/>
                <a:buChar char="•"/>
              </a:pPr>
              <a:r>
                <a:rPr lang="en-US" sz="1000" dirty="0">
                  <a:solidFill>
                    <a:srgbClr val="FFFFFF"/>
                  </a:solidFill>
                </a:rPr>
                <a:t>Watch the X-model video.</a:t>
              </a:r>
            </a:p>
          </p:txBody>
        </p:sp>
        <p:sp>
          <p:nvSpPr>
            <p:cNvPr id="22" name="Rectangle 21"/>
            <p:cNvSpPr/>
            <p:nvPr/>
          </p:nvSpPr>
          <p:spPr>
            <a:xfrm>
              <a:off x="3611289" y="2289057"/>
              <a:ext cx="2084420" cy="636518"/>
            </a:xfrm>
            <a:prstGeom prst="rect">
              <a:avLst/>
            </a:prstGeom>
            <a:solidFill>
              <a:srgbClr val="00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00" dirty="0">
                <a:solidFill>
                  <a:srgbClr val="FFFFFF"/>
                </a:solidFill>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32319" y="2464456"/>
              <a:ext cx="375549" cy="299224"/>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09450" y="2407018"/>
              <a:ext cx="336341" cy="399625"/>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02392" y="2444570"/>
              <a:ext cx="328345" cy="338995"/>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44394" y="3664469"/>
              <a:ext cx="593722" cy="640180"/>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448672" y="3674835"/>
              <a:ext cx="620586" cy="640509"/>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016913" y="3621912"/>
              <a:ext cx="508391" cy="365940"/>
            </a:xfrm>
            <a:prstGeom prst="rect">
              <a:avLst/>
            </a:prstGeom>
          </p:spPr>
        </p:pic>
        <p:sp>
          <p:nvSpPr>
            <p:cNvPr id="29" name="Rectangle 28"/>
            <p:cNvSpPr/>
            <p:nvPr/>
          </p:nvSpPr>
          <p:spPr>
            <a:xfrm>
              <a:off x="1467706" y="3571957"/>
              <a:ext cx="1960385" cy="768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00" dirty="0">
                <a:solidFill>
                  <a:srgbClr val="FFFFFF"/>
                </a:solidFill>
              </a:endParaRPr>
            </a:p>
          </p:txBody>
        </p:sp>
        <p:pic>
          <p:nvPicPr>
            <p:cNvPr id="30" name="Picture 29"/>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407919" y="885006"/>
              <a:ext cx="2090858" cy="1404051"/>
            </a:xfrm>
            <a:prstGeom prst="rect">
              <a:avLst/>
            </a:prstGeom>
          </p:spPr>
        </p:pic>
        <p:sp>
          <p:nvSpPr>
            <p:cNvPr id="31" name="TextBox 30"/>
            <p:cNvSpPr txBox="1"/>
            <p:nvPr/>
          </p:nvSpPr>
          <p:spPr>
            <a:xfrm>
              <a:off x="5798671" y="638785"/>
              <a:ext cx="2090858" cy="246221"/>
            </a:xfrm>
            <a:prstGeom prst="rect">
              <a:avLst/>
            </a:prstGeom>
            <a:solidFill>
              <a:srgbClr val="00447C"/>
            </a:solidFill>
          </p:spPr>
          <p:txBody>
            <a:bodyPr wrap="square" rtlCol="0">
              <a:spAutoFit/>
            </a:bodyPr>
            <a:lstStyle/>
            <a:p>
              <a:pPr algn="ctr" defTabSz="914378"/>
              <a:r>
                <a:rPr lang="en-US" sz="1000" dirty="0">
                  <a:solidFill>
                    <a:srgbClr val="EEEEEE"/>
                  </a:solidFill>
                </a:rPr>
                <a:t>Program Schedule</a:t>
              </a:r>
            </a:p>
          </p:txBody>
        </p:sp>
        <p:sp>
          <p:nvSpPr>
            <p:cNvPr id="32" name="TextBox 31"/>
            <p:cNvSpPr txBox="1"/>
            <p:nvPr/>
          </p:nvSpPr>
          <p:spPr>
            <a:xfrm>
              <a:off x="1407919" y="645179"/>
              <a:ext cx="2090858" cy="246221"/>
            </a:xfrm>
            <a:prstGeom prst="rect">
              <a:avLst/>
            </a:prstGeom>
            <a:solidFill>
              <a:srgbClr val="00447C"/>
            </a:solidFill>
          </p:spPr>
          <p:txBody>
            <a:bodyPr wrap="square" rtlCol="0">
              <a:spAutoFit/>
            </a:bodyPr>
            <a:lstStyle/>
            <a:p>
              <a:pPr algn="ctr" defTabSz="914378"/>
              <a:r>
                <a:rPr lang="en-US" sz="1000" dirty="0">
                  <a:solidFill>
                    <a:srgbClr val="EEEEEE"/>
                  </a:solidFill>
                </a:rPr>
                <a:t>WEEK ONE: Virtual Kick-Off</a:t>
              </a:r>
            </a:p>
          </p:txBody>
        </p:sp>
        <p:sp>
          <p:nvSpPr>
            <p:cNvPr id="33" name="TextBox 32"/>
            <p:cNvSpPr txBox="1"/>
            <p:nvPr/>
          </p:nvSpPr>
          <p:spPr>
            <a:xfrm>
              <a:off x="3604851" y="638785"/>
              <a:ext cx="2090858" cy="246221"/>
            </a:xfrm>
            <a:prstGeom prst="rect">
              <a:avLst/>
            </a:prstGeom>
            <a:solidFill>
              <a:srgbClr val="00447C"/>
            </a:solidFill>
          </p:spPr>
          <p:txBody>
            <a:bodyPr wrap="square" rtlCol="0">
              <a:spAutoFit/>
            </a:bodyPr>
            <a:lstStyle/>
            <a:p>
              <a:pPr algn="ctr" defTabSz="914378"/>
              <a:r>
                <a:rPr lang="en-US" sz="1000" dirty="0">
                  <a:solidFill>
                    <a:srgbClr val="EEEEEE"/>
                  </a:solidFill>
                </a:rPr>
                <a:t>Assignments</a:t>
              </a:r>
            </a:p>
          </p:txBody>
        </p:sp>
        <p:sp>
          <p:nvSpPr>
            <p:cNvPr id="35" name="TextBox 34"/>
            <p:cNvSpPr txBox="1"/>
            <p:nvPr/>
          </p:nvSpPr>
          <p:spPr>
            <a:xfrm>
              <a:off x="5798671" y="2929482"/>
              <a:ext cx="2090858" cy="246221"/>
            </a:xfrm>
            <a:prstGeom prst="rect">
              <a:avLst/>
            </a:prstGeom>
            <a:solidFill>
              <a:srgbClr val="343735"/>
            </a:solidFill>
          </p:spPr>
          <p:txBody>
            <a:bodyPr wrap="square" rtlCol="0">
              <a:spAutoFit/>
            </a:bodyPr>
            <a:lstStyle/>
            <a:p>
              <a:pPr algn="ctr" defTabSz="914378"/>
              <a:r>
                <a:rPr lang="en-US" sz="1000" dirty="0">
                  <a:solidFill>
                    <a:srgbClr val="EEEEEE"/>
                  </a:solidFill>
                </a:rPr>
                <a:t>VIEW CONTENT</a:t>
              </a:r>
            </a:p>
          </p:txBody>
        </p:sp>
        <p:sp>
          <p:nvSpPr>
            <p:cNvPr id="36" name="TextBox 35"/>
            <p:cNvSpPr txBox="1"/>
            <p:nvPr/>
          </p:nvSpPr>
          <p:spPr>
            <a:xfrm>
              <a:off x="3604851" y="2929482"/>
              <a:ext cx="2090858" cy="246221"/>
            </a:xfrm>
            <a:prstGeom prst="rect">
              <a:avLst/>
            </a:prstGeom>
            <a:solidFill>
              <a:srgbClr val="343735"/>
            </a:solidFill>
          </p:spPr>
          <p:txBody>
            <a:bodyPr wrap="square" rtlCol="0">
              <a:spAutoFit/>
            </a:bodyPr>
            <a:lstStyle/>
            <a:p>
              <a:pPr algn="ctr" defTabSz="914378"/>
              <a:r>
                <a:rPr lang="en-US" sz="1000" dirty="0">
                  <a:solidFill>
                    <a:srgbClr val="EEEEEE"/>
                  </a:solidFill>
                </a:rPr>
                <a:t>MY ASSIGNMENTS</a:t>
              </a:r>
            </a:p>
          </p:txBody>
        </p:sp>
        <p:sp>
          <p:nvSpPr>
            <p:cNvPr id="38" name="Rectangle 37"/>
            <p:cNvSpPr/>
            <p:nvPr/>
          </p:nvSpPr>
          <p:spPr>
            <a:xfrm>
              <a:off x="1407918" y="2289057"/>
              <a:ext cx="2090857" cy="649760"/>
            </a:xfrm>
            <a:prstGeom prst="rect">
              <a:avLst/>
            </a:prstGeom>
            <a:solidFill>
              <a:srgbClr val="00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00" dirty="0">
                <a:solidFill>
                  <a:srgbClr val="FFFFFF"/>
                </a:solidFill>
              </a:endParaRPr>
            </a:p>
          </p:txBody>
        </p:sp>
        <p:sp>
          <p:nvSpPr>
            <p:cNvPr id="37" name="Rectangle 36"/>
            <p:cNvSpPr/>
            <p:nvPr/>
          </p:nvSpPr>
          <p:spPr>
            <a:xfrm>
              <a:off x="1480785" y="2432466"/>
              <a:ext cx="1774148" cy="400110"/>
            </a:xfrm>
            <a:prstGeom prst="rect">
              <a:avLst/>
            </a:prstGeom>
            <a:solidFill>
              <a:srgbClr val="0093D0"/>
            </a:solidFill>
          </p:spPr>
          <p:txBody>
            <a:bodyPr wrap="square">
              <a:spAutoFit/>
            </a:bodyPr>
            <a:lstStyle/>
            <a:p>
              <a:pPr defTabSz="914378"/>
              <a:r>
                <a:rPr lang="en-US" sz="1000" dirty="0">
                  <a:solidFill>
                    <a:srgbClr val="EEEEEE"/>
                  </a:solidFill>
                </a:rPr>
                <a:t>Transforming Performance    Management</a:t>
              </a:r>
            </a:p>
          </p:txBody>
        </p:sp>
        <p:sp>
          <p:nvSpPr>
            <p:cNvPr id="34" name="TextBox 33"/>
            <p:cNvSpPr txBox="1"/>
            <p:nvPr/>
          </p:nvSpPr>
          <p:spPr>
            <a:xfrm>
              <a:off x="1407919" y="2929482"/>
              <a:ext cx="2090858" cy="246221"/>
            </a:xfrm>
            <a:prstGeom prst="rect">
              <a:avLst/>
            </a:prstGeom>
            <a:solidFill>
              <a:srgbClr val="343735"/>
            </a:solidFill>
          </p:spPr>
          <p:txBody>
            <a:bodyPr wrap="square" rtlCol="0">
              <a:spAutoFit/>
            </a:bodyPr>
            <a:lstStyle/>
            <a:p>
              <a:pPr algn="ctr" defTabSz="914378"/>
              <a:r>
                <a:rPr lang="en-US" sz="1000" dirty="0">
                  <a:solidFill>
                    <a:srgbClr val="EEEEEE"/>
                  </a:solidFill>
                </a:rPr>
                <a:t>VIEW CONTENT</a:t>
              </a:r>
            </a:p>
          </p:txBody>
        </p:sp>
      </p:grpSp>
    </p:spTree>
    <p:extLst>
      <p:ext uri="{BB962C8B-B14F-4D97-AF65-F5344CB8AC3E}">
        <p14:creationId xmlns:p14="http://schemas.microsoft.com/office/powerpoint/2010/main" val="378506984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33314" y="39505"/>
            <a:ext cx="5413335" cy="509956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1"/>
          </p:nvPr>
        </p:nvSpPr>
        <p:spPr/>
        <p:txBody>
          <a:bodyPr/>
          <a:lstStyle/>
          <a:p>
            <a:fld id="{02C8D0DF-C1CD-41D2-A83F-355550C212EF}" type="slidenum">
              <a:rPr lang="en-US" smtClean="0">
                <a:solidFill>
                  <a:srgbClr val="343735"/>
                </a:solidFill>
              </a:rPr>
              <a:pPr/>
              <a:t>3</a:t>
            </a:fld>
            <a:endParaRPr lang="en-US" dirty="0">
              <a:solidFill>
                <a:srgbClr val="343735"/>
              </a:solidFill>
            </a:endParaRPr>
          </a:p>
        </p:txBody>
      </p:sp>
      <p:sp>
        <p:nvSpPr>
          <p:cNvPr id="8" name="Text Placeholder 7"/>
          <p:cNvSpPr>
            <a:spLocks noGrp="1"/>
          </p:cNvSpPr>
          <p:nvPr>
            <p:ph type="body" sz="quarter" idx="14"/>
          </p:nvPr>
        </p:nvSpPr>
        <p:spPr>
          <a:xfrm>
            <a:off x="100071" y="4898084"/>
            <a:ext cx="2924906" cy="161424"/>
          </a:xfrm>
        </p:spPr>
        <p:txBody>
          <a:bodyPr/>
          <a:lstStyle/>
          <a:p>
            <a:pPr marL="0" indent="0">
              <a:buNone/>
            </a:pPr>
            <a:r>
              <a:rPr lang="en-US" sz="1100" dirty="0">
                <a:solidFill>
                  <a:schemeClr val="bg2">
                    <a:lumMod val="50000"/>
                  </a:schemeClr>
                </a:solidFill>
              </a:rPr>
              <a:t>Source: Donald H. Taylor 2019</a:t>
            </a:r>
          </a:p>
        </p:txBody>
      </p:sp>
      <p:sp>
        <p:nvSpPr>
          <p:cNvPr id="6" name="Title 5"/>
          <p:cNvSpPr>
            <a:spLocks noGrp="1"/>
          </p:cNvSpPr>
          <p:nvPr>
            <p:ph type="title"/>
          </p:nvPr>
        </p:nvSpPr>
        <p:spPr/>
        <p:txBody>
          <a:bodyPr/>
          <a:lstStyle/>
          <a:p>
            <a:r>
              <a:rPr lang="en-US" dirty="0"/>
              <a:t>Learning and Development Global Sentiment Survey</a:t>
            </a:r>
          </a:p>
        </p:txBody>
      </p:sp>
      <p:pic>
        <p:nvPicPr>
          <p:cNvPr id="4" name="Picture 3"/>
          <p:cNvPicPr>
            <a:picLocks noChangeAspect="1"/>
          </p:cNvPicPr>
          <p:nvPr/>
        </p:nvPicPr>
        <p:blipFill>
          <a:blip r:embed="rId3"/>
          <a:stretch>
            <a:fillRect/>
          </a:stretch>
        </p:blipFill>
        <p:spPr>
          <a:xfrm>
            <a:off x="4710938" y="253797"/>
            <a:ext cx="3305818" cy="4381278"/>
          </a:xfrm>
          <a:prstGeom prst="rect">
            <a:avLst/>
          </a:prstGeom>
        </p:spPr>
      </p:pic>
    </p:spTree>
    <p:extLst>
      <p:ext uri="{BB962C8B-B14F-4D97-AF65-F5344CB8AC3E}">
        <p14:creationId xmlns:p14="http://schemas.microsoft.com/office/powerpoint/2010/main" val="112479803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9-10-17 at 10.46.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44"/>
            <a:ext cx="9144000" cy="4958112"/>
          </a:xfrm>
          <a:prstGeom prst="rect">
            <a:avLst/>
          </a:prstGeom>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C8D0DF-C1CD-41D2-A83F-355550C212EF}" type="slidenum">
              <a:rPr kumimoji="0" lang="en-US" sz="800" b="0" i="0" u="none" strike="noStrike" kern="1200" cap="none" spc="0" normalizeH="0" baseline="0" noProof="0" smtClean="0">
                <a:ln>
                  <a:noFill/>
                </a:ln>
                <a:solidFill>
                  <a:srgbClr val="343735"/>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800" b="0" i="0" u="none" strike="noStrike" kern="1200" cap="none" spc="0" normalizeH="0" baseline="0" noProof="0" dirty="0">
              <a:ln>
                <a:noFill/>
              </a:ln>
              <a:solidFill>
                <a:srgbClr val="343735"/>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64520688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738781" y="47064"/>
            <a:ext cx="1402043" cy="5096436"/>
          </a:xfrm>
          <a:prstGeom prst="rect">
            <a:avLst/>
          </a:prstGeom>
          <a:solidFill>
            <a:srgbClr val="D9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1"/>
          </p:nvPr>
        </p:nvSpPr>
        <p:spPr/>
        <p:txBody>
          <a:bodyPr/>
          <a:lstStyle/>
          <a:p>
            <a:fld id="{02C8D0DF-C1CD-41D2-A83F-355550C212EF}" type="slidenum">
              <a:rPr lang="en-US" smtClean="0"/>
              <a:pPr/>
              <a:t>31</a:t>
            </a:fld>
            <a:endParaRPr lang="en-US" dirty="0"/>
          </a:p>
        </p:txBody>
      </p:sp>
      <p:pic>
        <p:nvPicPr>
          <p:cNvPr id="5" name="Picture 4" descr="Screen Shot 2019-09-05 at 5.04.37 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155" y="315808"/>
            <a:ext cx="7513238" cy="4223327"/>
          </a:xfrm>
          <a:prstGeom prst="rect">
            <a:avLst/>
          </a:prstGeom>
        </p:spPr>
      </p:pic>
      <p:grpSp>
        <p:nvGrpSpPr>
          <p:cNvPr id="6" name="Group 5"/>
          <p:cNvGrpSpPr/>
          <p:nvPr/>
        </p:nvGrpSpPr>
        <p:grpSpPr>
          <a:xfrm>
            <a:off x="8074025" y="176399"/>
            <a:ext cx="733312" cy="733312"/>
            <a:chOff x="281434" y="312255"/>
            <a:chExt cx="733312" cy="733312"/>
          </a:xfrm>
        </p:grpSpPr>
        <p:sp>
          <p:nvSpPr>
            <p:cNvPr id="8" name="Oval 7"/>
            <p:cNvSpPr/>
            <p:nvPr/>
          </p:nvSpPr>
          <p:spPr>
            <a:xfrm>
              <a:off x="281434" y="312255"/>
              <a:ext cx="733312" cy="733312"/>
            </a:xfrm>
            <a:prstGeom prst="ellipse">
              <a:avLst/>
            </a:prstGeom>
            <a:solidFill>
              <a:srgbClr val="0093D0"/>
            </a:solidFill>
            <a:ln w="762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6430" y="451664"/>
              <a:ext cx="450528" cy="482708"/>
            </a:xfrm>
            <a:prstGeom prst="rect">
              <a:avLst/>
            </a:prstGeom>
          </p:spPr>
        </p:pic>
      </p:grpSp>
      <p:sp>
        <p:nvSpPr>
          <p:cNvPr id="10" name="Rectangle 9"/>
          <p:cNvSpPr/>
          <p:nvPr/>
        </p:nvSpPr>
        <p:spPr>
          <a:xfrm>
            <a:off x="7885625" y="907806"/>
            <a:ext cx="1110112" cy="338554"/>
          </a:xfrm>
          <a:prstGeom prst="rect">
            <a:avLst/>
          </a:prstGeom>
        </p:spPr>
        <p:txBody>
          <a:bodyPr wrap="none">
            <a:spAutoFit/>
          </a:bodyPr>
          <a:lstStyle/>
          <a:p>
            <a:pPr algn="ctr"/>
            <a:r>
              <a:rPr lang="en-US" sz="1600" dirty="0">
                <a:solidFill>
                  <a:srgbClr val="0093D0"/>
                </a:solidFill>
                <a:latin typeface="+mj-lt"/>
              </a:rPr>
              <a:t>CONNECT</a:t>
            </a:r>
          </a:p>
        </p:txBody>
      </p:sp>
      <p:grpSp>
        <p:nvGrpSpPr>
          <p:cNvPr id="11" name="Group 10"/>
          <p:cNvGrpSpPr/>
          <p:nvPr/>
        </p:nvGrpSpPr>
        <p:grpSpPr>
          <a:xfrm>
            <a:off x="8074025" y="1413770"/>
            <a:ext cx="733312" cy="733312"/>
            <a:chOff x="8234005" y="313298"/>
            <a:chExt cx="733312" cy="733312"/>
          </a:xfrm>
        </p:grpSpPr>
        <p:sp>
          <p:nvSpPr>
            <p:cNvPr id="12" name="Oval 11"/>
            <p:cNvSpPr/>
            <p:nvPr/>
          </p:nvSpPr>
          <p:spPr>
            <a:xfrm>
              <a:off x="8234005" y="313298"/>
              <a:ext cx="733312" cy="733312"/>
            </a:xfrm>
            <a:prstGeom prst="ellipse">
              <a:avLst/>
            </a:prstGeom>
            <a:solidFill>
              <a:srgbClr val="00447C"/>
            </a:solidFill>
            <a:ln w="762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81495" y="501787"/>
              <a:ext cx="461434" cy="424271"/>
            </a:xfrm>
            <a:prstGeom prst="rect">
              <a:avLst/>
            </a:prstGeom>
          </p:spPr>
        </p:pic>
      </p:grpSp>
      <p:sp>
        <p:nvSpPr>
          <p:cNvPr id="14" name="Rectangle 13"/>
          <p:cNvSpPr/>
          <p:nvPr/>
        </p:nvSpPr>
        <p:spPr>
          <a:xfrm>
            <a:off x="7671244" y="2156209"/>
            <a:ext cx="1521250" cy="338554"/>
          </a:xfrm>
          <a:prstGeom prst="rect">
            <a:avLst/>
          </a:prstGeom>
        </p:spPr>
        <p:txBody>
          <a:bodyPr wrap="none">
            <a:spAutoFit/>
          </a:bodyPr>
          <a:lstStyle/>
          <a:p>
            <a:pPr algn="ctr"/>
            <a:r>
              <a:rPr lang="en-US" sz="1600" dirty="0">
                <a:solidFill>
                  <a:srgbClr val="00447C"/>
                </a:solidFill>
                <a:latin typeface="+mj-lt"/>
              </a:rPr>
              <a:t>COLLABORATE</a:t>
            </a:r>
          </a:p>
        </p:txBody>
      </p:sp>
    </p:spTree>
    <p:extLst>
      <p:ext uri="{BB962C8B-B14F-4D97-AF65-F5344CB8AC3E}">
        <p14:creationId xmlns:p14="http://schemas.microsoft.com/office/powerpoint/2010/main" val="383979270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02C8D0DF-C1CD-41D2-A83F-355550C212EF}" type="slidenum">
              <a:rPr lang="en-US" smtClean="0"/>
              <a:pPr/>
              <a:t>32</a:t>
            </a:fld>
            <a:endParaRPr lang="en-US" dirty="0"/>
          </a:p>
        </p:txBody>
      </p:sp>
      <p:sp>
        <p:nvSpPr>
          <p:cNvPr id="5" name="Title 4">
            <a:extLst>
              <a:ext uri="{FF2B5EF4-FFF2-40B4-BE49-F238E27FC236}">
                <a16:creationId xmlns:a16="http://schemas.microsoft.com/office/drawing/2014/main" id="{21940FFC-DDC4-1645-9E3D-E52AE5FA7797}"/>
              </a:ext>
            </a:extLst>
          </p:cNvPr>
          <p:cNvSpPr>
            <a:spLocks noGrp="1"/>
          </p:cNvSpPr>
          <p:nvPr>
            <p:ph type="title"/>
          </p:nvPr>
        </p:nvSpPr>
        <p:spPr/>
        <p:txBody>
          <a:bodyPr/>
          <a:lstStyle/>
          <a:p>
            <a:r>
              <a:rPr lang="en-US" dirty="0"/>
              <a:t>General Dynamics Electric Boat Onboarding Board Game</a:t>
            </a:r>
          </a:p>
        </p:txBody>
      </p:sp>
      <p:pic>
        <p:nvPicPr>
          <p:cNvPr id="3" name="Picture 2"/>
          <p:cNvPicPr>
            <a:picLocks noChangeAspect="1"/>
          </p:cNvPicPr>
          <p:nvPr/>
        </p:nvPicPr>
        <p:blipFill>
          <a:blip r:embed="rId3"/>
          <a:stretch>
            <a:fillRect/>
          </a:stretch>
        </p:blipFill>
        <p:spPr>
          <a:xfrm>
            <a:off x="183324" y="869475"/>
            <a:ext cx="8777352" cy="3957666"/>
          </a:xfrm>
          <a:prstGeom prst="rect">
            <a:avLst/>
          </a:prstGeom>
          <a:ln>
            <a:solidFill>
              <a:schemeClr val="tx1">
                <a:lumMod val="20000"/>
                <a:lumOff val="80000"/>
              </a:schemeClr>
            </a:solidFill>
          </a:ln>
        </p:spPr>
      </p:pic>
    </p:spTree>
    <p:extLst>
      <p:ext uri="{BB962C8B-B14F-4D97-AF65-F5344CB8AC3E}">
        <p14:creationId xmlns:p14="http://schemas.microsoft.com/office/powerpoint/2010/main" val="110342573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75" y="3985956"/>
            <a:ext cx="9144000" cy="4929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3175" y="3355117"/>
            <a:ext cx="9144000" cy="4929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3175" y="2724278"/>
            <a:ext cx="9144000" cy="4929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175" y="2093439"/>
            <a:ext cx="9144000" cy="4929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3175" y="1462600"/>
            <a:ext cx="9144000" cy="4929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02C8D0DF-C1CD-41D2-A83F-355550C212EF}" type="slidenum">
              <a:rPr lang="en-US" smtClean="0"/>
              <a:pPr/>
              <a:t>33</a:t>
            </a:fld>
            <a:endParaRPr lang="en-US" dirty="0"/>
          </a:p>
        </p:txBody>
      </p:sp>
      <p:sp>
        <p:nvSpPr>
          <p:cNvPr id="4" name="Text Placeholder 3"/>
          <p:cNvSpPr>
            <a:spLocks noGrp="1"/>
          </p:cNvSpPr>
          <p:nvPr>
            <p:ph type="body" sz="quarter" idx="14"/>
          </p:nvPr>
        </p:nvSpPr>
        <p:spPr>
          <a:xfrm>
            <a:off x="463063" y="1548582"/>
            <a:ext cx="8223737" cy="3807237"/>
          </a:xfrm>
        </p:spPr>
        <p:txBody>
          <a:bodyPr>
            <a:normAutofit/>
          </a:bodyPr>
          <a:lstStyle/>
          <a:p>
            <a:pPr>
              <a:spcAft>
                <a:spcPts val="2800"/>
              </a:spcAft>
            </a:pPr>
            <a:r>
              <a:rPr lang="en-US" sz="1800" dirty="0"/>
              <a:t>Pervasive and personalized augmented reality</a:t>
            </a:r>
          </a:p>
          <a:p>
            <a:pPr>
              <a:spcAft>
                <a:spcPts val="2800"/>
              </a:spcAft>
            </a:pPr>
            <a:r>
              <a:rPr lang="en-US" sz="1800" dirty="0"/>
              <a:t>Handheld devices are obsolete</a:t>
            </a:r>
          </a:p>
          <a:p>
            <a:pPr>
              <a:spcAft>
                <a:spcPts val="2800"/>
              </a:spcAft>
            </a:pPr>
            <a:r>
              <a:rPr lang="en-US" sz="1800" dirty="0"/>
              <a:t>All consumer experiences will be personalized</a:t>
            </a:r>
          </a:p>
          <a:p>
            <a:pPr>
              <a:spcAft>
                <a:spcPts val="2800"/>
              </a:spcAft>
            </a:pPr>
            <a:r>
              <a:rPr lang="en-US" sz="1800" dirty="0"/>
              <a:t>Embedded Intelligence</a:t>
            </a:r>
          </a:p>
          <a:p>
            <a:pPr>
              <a:spcAft>
                <a:spcPts val="2800"/>
              </a:spcAft>
            </a:pPr>
            <a:r>
              <a:rPr lang="en-US" sz="1800" dirty="0"/>
              <a:t>Career planning and mobility will be tied to relationships</a:t>
            </a:r>
            <a:endParaRPr lang="en-US" sz="2000" dirty="0"/>
          </a:p>
        </p:txBody>
      </p:sp>
      <p:sp>
        <p:nvSpPr>
          <p:cNvPr id="3" name="Title 2"/>
          <p:cNvSpPr>
            <a:spLocks noGrp="1"/>
          </p:cNvSpPr>
          <p:nvPr>
            <p:ph type="title"/>
          </p:nvPr>
        </p:nvSpPr>
        <p:spPr/>
        <p:txBody>
          <a:bodyPr/>
          <a:lstStyle/>
          <a:p>
            <a:r>
              <a:rPr lang="en-US" dirty="0"/>
              <a:t>What’s next?</a:t>
            </a:r>
          </a:p>
        </p:txBody>
      </p:sp>
      <p:pic>
        <p:nvPicPr>
          <p:cNvPr id="7" name="Picture 6"/>
          <p:cNvPicPr>
            <a:picLocks noChangeAspect="1"/>
          </p:cNvPicPr>
          <p:nvPr/>
        </p:nvPicPr>
        <p:blipFill>
          <a:blip r:embed="rId2"/>
          <a:stretch>
            <a:fillRect/>
          </a:stretch>
        </p:blipFill>
        <p:spPr>
          <a:xfrm>
            <a:off x="6407689" y="1019432"/>
            <a:ext cx="2531881" cy="3985003"/>
          </a:xfrm>
          <a:prstGeom prst="rect">
            <a:avLst/>
          </a:prstGeom>
        </p:spPr>
      </p:pic>
    </p:spTree>
    <p:extLst>
      <p:ext uri="{BB962C8B-B14F-4D97-AF65-F5344CB8AC3E}">
        <p14:creationId xmlns:p14="http://schemas.microsoft.com/office/powerpoint/2010/main" val="278009649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2C8D0DF-C1CD-41D2-A83F-355550C212EF}" type="slidenum">
              <a:rPr lang="en-US" smtClean="0"/>
              <a:pPr/>
              <a:t>34</a:t>
            </a:fld>
            <a:endParaRPr lang="en-US" dirty="0"/>
          </a:p>
        </p:txBody>
      </p:sp>
    </p:spTree>
    <p:extLst>
      <p:ext uri="{BB962C8B-B14F-4D97-AF65-F5344CB8AC3E}">
        <p14:creationId xmlns:p14="http://schemas.microsoft.com/office/powerpoint/2010/main" val="343832774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2C8D0DF-C1CD-41D2-A83F-355550C212EF}" type="slidenum">
              <a:rPr lang="en-US" smtClean="0"/>
              <a:pPr/>
              <a:t>35</a:t>
            </a:fld>
            <a:endParaRPr lang="en-US" dirty="0"/>
          </a:p>
        </p:txBody>
      </p:sp>
      <p:sp>
        <p:nvSpPr>
          <p:cNvPr id="6" name="Text Placeholder 7"/>
          <p:cNvSpPr>
            <a:spLocks noGrp="1"/>
          </p:cNvSpPr>
          <p:nvPr>
            <p:ph type="body" sz="quarter" idx="13"/>
          </p:nvPr>
        </p:nvSpPr>
        <p:spPr/>
        <p:txBody>
          <a:bodyPr/>
          <a:lstStyle/>
          <a:p>
            <a:r>
              <a:rPr lang="en-US" dirty="0"/>
              <a:t>Don Duquette</a:t>
            </a:r>
          </a:p>
          <a:p>
            <a:r>
              <a:rPr lang="en-US" sz="1100" dirty="0"/>
              <a:t>Executive Vice President</a:t>
            </a:r>
          </a:p>
          <a:p>
            <a:endParaRPr lang="en-US" sz="800" dirty="0"/>
          </a:p>
          <a:p>
            <a:r>
              <a:rPr lang="en-US" sz="1100" dirty="0">
                <a:hlinkClick r:id="rId2"/>
              </a:rPr>
              <a:t>dduquette@gpstrategies.com</a:t>
            </a:r>
            <a:endParaRPr lang="en-US" sz="1100" dirty="0"/>
          </a:p>
          <a:p>
            <a:r>
              <a:rPr lang="en-US" sz="1100" dirty="0"/>
              <a:t>LinkedIn: </a:t>
            </a:r>
            <a:r>
              <a:rPr lang="en-US" sz="1100" dirty="0">
                <a:hlinkClick r:id="rId3"/>
              </a:rPr>
              <a:t>linkedin.com/in/donduquette</a:t>
            </a:r>
            <a:endParaRPr lang="en-US" sz="1100" dirty="0"/>
          </a:p>
          <a:p>
            <a:r>
              <a:rPr lang="en-US" sz="1100" dirty="0"/>
              <a:t>Twitter: @dduquette</a:t>
            </a:r>
          </a:p>
          <a:p>
            <a:endParaRPr lang="en-US" sz="1200" dirty="0"/>
          </a:p>
        </p:txBody>
      </p:sp>
    </p:spTree>
    <p:extLst>
      <p:ext uri="{BB962C8B-B14F-4D97-AF65-F5344CB8AC3E}">
        <p14:creationId xmlns:p14="http://schemas.microsoft.com/office/powerpoint/2010/main" val="276259014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1"/>
          </p:nvPr>
        </p:nvSpPr>
        <p:spPr/>
        <p:txBody>
          <a:bodyPr/>
          <a:lstStyle/>
          <a:p>
            <a:fld id="{02C8D0DF-C1CD-41D2-A83F-355550C212EF}" type="slidenum">
              <a:rPr lang="en-US" smtClean="0"/>
              <a:pPr/>
              <a:t>4</a:t>
            </a:fld>
            <a:endParaRPr lang="en-US" dirty="0"/>
          </a:p>
        </p:txBody>
      </p:sp>
      <p:sp>
        <p:nvSpPr>
          <p:cNvPr id="3" name="Text Placeholder 2"/>
          <p:cNvSpPr>
            <a:spLocks noGrp="1"/>
          </p:cNvSpPr>
          <p:nvPr>
            <p:ph type="body" sz="quarter" idx="12"/>
          </p:nvPr>
        </p:nvSpPr>
        <p:spPr/>
        <p:txBody>
          <a:bodyPr/>
          <a:lstStyle/>
          <a:p>
            <a:r>
              <a:rPr lang="en-US" dirty="0"/>
              <a:t>Digital Transformation</a:t>
            </a:r>
          </a:p>
          <a:p>
            <a:r>
              <a:rPr lang="en-US" dirty="0"/>
              <a:t>Design Thinking</a:t>
            </a:r>
          </a:p>
          <a:p>
            <a:r>
              <a:rPr lang="en-US" dirty="0"/>
              <a:t>Augmented Reality</a:t>
            </a:r>
          </a:p>
          <a:p>
            <a:r>
              <a:rPr lang="en-US" dirty="0"/>
              <a:t>Virtual Reality</a:t>
            </a:r>
          </a:p>
          <a:p>
            <a:r>
              <a:rPr lang="en-US" dirty="0"/>
              <a:t>Learner Experience</a:t>
            </a:r>
          </a:p>
          <a:p>
            <a:endParaRPr lang="en-US" dirty="0"/>
          </a:p>
        </p:txBody>
      </p:sp>
      <p:cxnSp>
        <p:nvCxnSpPr>
          <p:cNvPr id="9" name="Straight Connector 8"/>
          <p:cNvCxnSpPr/>
          <p:nvPr/>
        </p:nvCxnSpPr>
        <p:spPr>
          <a:xfrm>
            <a:off x="4255432" y="1218611"/>
            <a:ext cx="0" cy="2219914"/>
          </a:xfrm>
          <a:prstGeom prst="line">
            <a:avLst/>
          </a:prstGeom>
          <a:ln w="8128"/>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24001" y="1093574"/>
            <a:ext cx="470157" cy="494759"/>
          </a:xfrm>
          <a:prstGeom prst="rect">
            <a:avLst/>
          </a:prstGeom>
        </p:spPr>
      </p:pic>
      <p:sp>
        <p:nvSpPr>
          <p:cNvPr id="6" name="Text Placeholder 2"/>
          <p:cNvSpPr txBox="1">
            <a:spLocks/>
          </p:cNvSpPr>
          <p:nvPr/>
        </p:nvSpPr>
        <p:spPr>
          <a:xfrm>
            <a:off x="3091485" y="1580085"/>
            <a:ext cx="817101" cy="2512944"/>
          </a:xfrm>
          <a:prstGeom prst="rect">
            <a:avLst/>
          </a:prstGeom>
        </p:spPr>
        <p:txBody>
          <a:bodyPr lIns="0" tIns="0" rIns="0" bIns="0"/>
          <a:lstStyle>
            <a:lvl1pPr marL="285750" indent="-285750" algn="l" defTabSz="914400" rtl="0" eaLnBrk="1" latinLnBrk="0" hangingPunct="1">
              <a:lnSpc>
                <a:spcPts val="1800"/>
              </a:lnSpc>
              <a:spcBef>
                <a:spcPts val="0"/>
              </a:spcBef>
              <a:spcAft>
                <a:spcPts val="1200"/>
              </a:spcAft>
              <a:buClr>
                <a:srgbClr val="0093D0"/>
              </a:buClr>
              <a:buFont typeface="Arial" panose="020B0604020202020204" pitchFamily="34" charset="0"/>
              <a:buChar char="•"/>
              <a:defRPr sz="1600" kern="1200">
                <a:solidFill>
                  <a:srgbClr val="343735"/>
                </a:solidFill>
                <a:latin typeface="Segoe UI" panose="020B0502040204020203" pitchFamily="34" charset="0"/>
                <a:ea typeface="+mn-ea"/>
                <a:cs typeface="Segoe UI" panose="020B0502040204020203" pitchFamily="34" charset="0"/>
              </a:defRPr>
            </a:lvl1pPr>
            <a:lvl2pPr marL="628650" indent="-342900" algn="l" defTabSz="914400" rtl="0" eaLnBrk="1" latinLnBrk="0" hangingPunct="1">
              <a:spcBef>
                <a:spcPct val="20000"/>
              </a:spcBef>
              <a:buClr>
                <a:srgbClr val="F15D22"/>
              </a:buClr>
              <a:buSzPct val="90000"/>
              <a:buFont typeface="Arial" pitchFamily="34" charset="0"/>
              <a:buChar char="–"/>
              <a:defRPr sz="2400" kern="1200">
                <a:solidFill>
                  <a:srgbClr val="343735"/>
                </a:solidFill>
                <a:latin typeface="+mn-lt"/>
                <a:ea typeface="+mn-ea"/>
                <a:cs typeface="+mn-cs"/>
              </a:defRPr>
            </a:lvl2pPr>
            <a:lvl3pPr marL="857250" indent="-285750" algn="l" defTabSz="914400" rtl="0" eaLnBrk="1" latinLnBrk="0" hangingPunct="1">
              <a:spcBef>
                <a:spcPct val="20000"/>
              </a:spcBef>
              <a:buClr>
                <a:srgbClr val="F15D22"/>
              </a:buClr>
              <a:buFont typeface="Arial" pitchFamily="34" charset="0"/>
              <a:buChar char="•"/>
              <a:defRPr sz="2200" kern="1200">
                <a:solidFill>
                  <a:srgbClr val="34373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dirty="0">
                <a:solidFill>
                  <a:srgbClr val="0093D0"/>
                </a:solidFill>
              </a:rPr>
              <a:t>TREND 1</a:t>
            </a:r>
          </a:p>
          <a:p>
            <a:pPr marL="0" indent="0" algn="r">
              <a:buNone/>
            </a:pPr>
            <a:r>
              <a:rPr lang="en-US" dirty="0">
                <a:solidFill>
                  <a:srgbClr val="0093D0"/>
                </a:solidFill>
              </a:rPr>
              <a:t>TREND 2</a:t>
            </a:r>
          </a:p>
          <a:p>
            <a:pPr marL="0" indent="0" algn="r">
              <a:buNone/>
            </a:pPr>
            <a:r>
              <a:rPr lang="en-US" dirty="0">
                <a:solidFill>
                  <a:srgbClr val="0093D0"/>
                </a:solidFill>
              </a:rPr>
              <a:t>TREND 3</a:t>
            </a:r>
          </a:p>
          <a:p>
            <a:pPr marL="0" indent="0" algn="r">
              <a:buNone/>
            </a:pPr>
            <a:r>
              <a:rPr lang="en-US" dirty="0">
                <a:solidFill>
                  <a:srgbClr val="0093D0"/>
                </a:solidFill>
              </a:rPr>
              <a:t>TREND 4</a:t>
            </a:r>
          </a:p>
          <a:p>
            <a:pPr marL="0" indent="0" algn="r">
              <a:buNone/>
            </a:pPr>
            <a:r>
              <a:rPr lang="en-US" dirty="0">
                <a:solidFill>
                  <a:srgbClr val="0093D0"/>
                </a:solidFill>
              </a:rPr>
              <a:t>TREND 5</a:t>
            </a:r>
          </a:p>
        </p:txBody>
      </p:sp>
    </p:spTree>
    <p:extLst>
      <p:ext uri="{BB962C8B-B14F-4D97-AF65-F5344CB8AC3E}">
        <p14:creationId xmlns:p14="http://schemas.microsoft.com/office/powerpoint/2010/main" val="10664044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5720"/>
            <a:ext cx="3750276" cy="2067285"/>
          </a:xfrm>
          <a:prstGeom prst="rect">
            <a:avLst/>
          </a:prstGeom>
          <a:gradFill flip="none" rotWithShape="1">
            <a:gsLst>
              <a:gs pos="0">
                <a:srgbClr val="0093D0">
                  <a:shade val="30000"/>
                  <a:satMod val="115000"/>
                </a:srgbClr>
              </a:gs>
              <a:gs pos="50000">
                <a:srgbClr val="0093D0">
                  <a:shade val="67500"/>
                  <a:satMod val="115000"/>
                </a:srgbClr>
              </a:gs>
              <a:gs pos="100000">
                <a:srgbClr val="0093D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Placeholder 3"/>
          <p:cNvPicPr>
            <a:picLocks noGrp="1" noChangeAspect="1"/>
          </p:cNvPicPr>
          <p:nvPr>
            <p:ph type="pic" sz="quarter" idx="12"/>
          </p:nvPr>
        </p:nvPicPr>
        <p:blipFill rotWithShape="1">
          <a:blip r:embed="rId2">
            <a:extLst>
              <a:ext uri="{28A0092B-C50C-407E-A947-70E740481C1C}">
                <a14:useLocalDpi xmlns:a14="http://schemas.microsoft.com/office/drawing/2010/main"/>
              </a:ext>
            </a:extLst>
          </a:blip>
          <a:srcRect/>
          <a:stretch/>
        </p:blipFill>
        <p:spPr/>
      </p:pic>
      <p:sp>
        <p:nvSpPr>
          <p:cNvPr id="2" name="Slide Number Placeholder 1"/>
          <p:cNvSpPr>
            <a:spLocks noGrp="1"/>
          </p:cNvSpPr>
          <p:nvPr>
            <p:ph type="sldNum" sz="quarter" idx="11"/>
          </p:nvPr>
        </p:nvSpPr>
        <p:spPr/>
        <p:txBody>
          <a:bodyPr/>
          <a:lstStyle/>
          <a:p>
            <a:fld id="{02C8D0DF-C1CD-41D2-A83F-355550C212EF}" type="slidenum">
              <a:rPr lang="en-US" smtClean="0"/>
              <a:pPr/>
              <a:t>5</a:t>
            </a:fld>
            <a:endParaRPr lang="en-US" dirty="0"/>
          </a:p>
        </p:txBody>
      </p:sp>
      <p:sp>
        <p:nvSpPr>
          <p:cNvPr id="14" name="Text Placeholder 13"/>
          <p:cNvSpPr>
            <a:spLocks noGrp="1"/>
          </p:cNvSpPr>
          <p:nvPr>
            <p:ph type="body" sz="quarter" idx="14"/>
          </p:nvPr>
        </p:nvSpPr>
        <p:spPr>
          <a:xfrm>
            <a:off x="279457" y="2656788"/>
            <a:ext cx="3191361" cy="873534"/>
          </a:xfrm>
        </p:spPr>
        <p:txBody>
          <a:bodyPr/>
          <a:lstStyle/>
          <a:p>
            <a:pPr>
              <a:lnSpc>
                <a:spcPct val="100000"/>
              </a:lnSpc>
            </a:pPr>
            <a:r>
              <a:rPr lang="en-US" sz="1800" dirty="0">
                <a:cs typeface="Arial" panose="020B0604020202020204" pitchFamily="34" charset="0"/>
              </a:rPr>
              <a:t>Learning in the flow of work</a:t>
            </a:r>
          </a:p>
          <a:p>
            <a:pPr>
              <a:lnSpc>
                <a:spcPct val="100000"/>
              </a:lnSpc>
            </a:pPr>
            <a:r>
              <a:rPr lang="en-US" sz="1800" dirty="0">
                <a:cs typeface="Arial" panose="020B0604020202020204" pitchFamily="34" charset="0"/>
              </a:rPr>
              <a:t>Apps</a:t>
            </a:r>
          </a:p>
        </p:txBody>
      </p:sp>
      <p:sp>
        <p:nvSpPr>
          <p:cNvPr id="22" name="Title 21"/>
          <p:cNvSpPr>
            <a:spLocks noGrp="1"/>
          </p:cNvSpPr>
          <p:nvPr>
            <p:ph type="title"/>
          </p:nvPr>
        </p:nvSpPr>
        <p:spPr>
          <a:xfrm>
            <a:off x="439095" y="506303"/>
            <a:ext cx="2533135" cy="733168"/>
          </a:xfrm>
        </p:spPr>
        <p:txBody>
          <a:bodyPr/>
          <a:lstStyle/>
          <a:p>
            <a:pPr algn="l"/>
            <a:r>
              <a:rPr lang="en-US" dirty="0">
                <a:solidFill>
                  <a:schemeClr val="bg1"/>
                </a:solidFill>
              </a:rPr>
              <a:t>Digital Transformation</a:t>
            </a:r>
          </a:p>
        </p:txBody>
      </p:sp>
      <p:sp>
        <p:nvSpPr>
          <p:cNvPr id="9" name="TextBox 8"/>
          <p:cNvSpPr txBox="1"/>
          <p:nvPr/>
        </p:nvSpPr>
        <p:spPr>
          <a:xfrm>
            <a:off x="376883" y="1463037"/>
            <a:ext cx="3654424" cy="830997"/>
          </a:xfrm>
          <a:prstGeom prst="rect">
            <a:avLst/>
          </a:prstGeom>
          <a:noFill/>
        </p:spPr>
        <p:txBody>
          <a:bodyPr wrap="square" rtlCol="0">
            <a:spAutoFit/>
          </a:bodyPr>
          <a:lstStyle/>
          <a:p>
            <a:r>
              <a:rPr lang="en-US" sz="4800" dirty="0">
                <a:solidFill>
                  <a:srgbClr val="00447C">
                    <a:alpha val="45000"/>
                  </a:srgbClr>
                </a:solidFill>
                <a:latin typeface="Segoe UI Semibold" panose="020B0702040204020203" pitchFamily="34" charset="0"/>
              </a:rPr>
              <a:t>TREND 1</a:t>
            </a:r>
            <a:endParaRPr lang="en-US" sz="4800" dirty="0">
              <a:solidFill>
                <a:srgbClr val="00447C">
                  <a:alpha val="50000"/>
                </a:srgbClr>
              </a:solidFill>
              <a:latin typeface="Segoe UI Semibold" panose="020B0702040204020203" pitchFamily="34" charset="0"/>
            </a:endParaRPr>
          </a:p>
        </p:txBody>
      </p:sp>
    </p:spTree>
    <p:extLst>
      <p:ext uri="{BB962C8B-B14F-4D97-AF65-F5344CB8AC3E}">
        <p14:creationId xmlns:p14="http://schemas.microsoft.com/office/powerpoint/2010/main" val="159776708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02C8D0DF-C1CD-41D2-A83F-355550C212EF}" type="slidenum">
              <a:rPr lang="en-US" smtClean="0">
                <a:solidFill>
                  <a:schemeClr val="tx1"/>
                </a:solidFill>
              </a:rPr>
              <a:pPr/>
              <a:t>6</a:t>
            </a:fld>
            <a:endParaRPr lang="en-US" dirty="0">
              <a:solidFill>
                <a:schemeClr val="tx1"/>
              </a:solidFill>
            </a:endParaRPr>
          </a:p>
        </p:txBody>
      </p:sp>
      <p:sp>
        <p:nvSpPr>
          <p:cNvPr id="4" name="Title 3"/>
          <p:cNvSpPr>
            <a:spLocks noGrp="1"/>
          </p:cNvSpPr>
          <p:nvPr>
            <p:ph type="title"/>
          </p:nvPr>
        </p:nvSpPr>
        <p:spPr/>
        <p:txBody>
          <a:bodyPr/>
          <a:lstStyle/>
          <a:p>
            <a:r>
              <a:rPr lang="en-US" dirty="0"/>
              <a:t>Digital Transformation</a:t>
            </a:r>
          </a:p>
        </p:txBody>
      </p:sp>
      <p:sp>
        <p:nvSpPr>
          <p:cNvPr id="5" name="Rectangle 4"/>
          <p:cNvSpPr/>
          <p:nvPr/>
        </p:nvSpPr>
        <p:spPr>
          <a:xfrm>
            <a:off x="1004261" y="2354916"/>
            <a:ext cx="720069" cy="276999"/>
          </a:xfrm>
          <a:prstGeom prst="rect">
            <a:avLst/>
          </a:prstGeom>
        </p:spPr>
        <p:txBody>
          <a:bodyPr wrap="none">
            <a:spAutoFit/>
          </a:bodyPr>
          <a:lstStyle/>
          <a:p>
            <a:pPr algn="ctr"/>
            <a:r>
              <a:rPr lang="en-US" sz="1200" dirty="0"/>
              <a:t>Security</a:t>
            </a:r>
          </a:p>
        </p:txBody>
      </p:sp>
      <p:sp>
        <p:nvSpPr>
          <p:cNvPr id="11" name="Rectangle 10"/>
          <p:cNvSpPr/>
          <p:nvPr/>
        </p:nvSpPr>
        <p:spPr>
          <a:xfrm>
            <a:off x="1998486" y="2354916"/>
            <a:ext cx="1283108" cy="461665"/>
          </a:xfrm>
          <a:prstGeom prst="rect">
            <a:avLst/>
          </a:prstGeom>
        </p:spPr>
        <p:txBody>
          <a:bodyPr wrap="none">
            <a:spAutoFit/>
          </a:bodyPr>
          <a:lstStyle/>
          <a:p>
            <a:pPr algn="ctr"/>
            <a:r>
              <a:rPr lang="en-US" sz="1200" dirty="0"/>
              <a:t>Augmented and</a:t>
            </a:r>
          </a:p>
          <a:p>
            <a:pPr algn="ctr"/>
            <a:r>
              <a:rPr lang="en-US" sz="1200" dirty="0"/>
              <a:t>Virtual Reality</a:t>
            </a:r>
          </a:p>
        </p:txBody>
      </p:sp>
      <p:sp>
        <p:nvSpPr>
          <p:cNvPr id="12" name="Rectangle 11"/>
          <p:cNvSpPr/>
          <p:nvPr/>
        </p:nvSpPr>
        <p:spPr>
          <a:xfrm>
            <a:off x="3497239" y="2354916"/>
            <a:ext cx="837089" cy="461665"/>
          </a:xfrm>
          <a:prstGeom prst="rect">
            <a:avLst/>
          </a:prstGeom>
        </p:spPr>
        <p:txBody>
          <a:bodyPr wrap="none">
            <a:spAutoFit/>
          </a:bodyPr>
          <a:lstStyle/>
          <a:p>
            <a:pPr algn="ctr"/>
            <a:r>
              <a:rPr lang="en-US" sz="1200" dirty="0"/>
              <a:t>Internet</a:t>
            </a:r>
          </a:p>
          <a:p>
            <a:pPr algn="ctr"/>
            <a:r>
              <a:rPr lang="en-US" sz="1200" dirty="0"/>
              <a:t>of Things</a:t>
            </a:r>
          </a:p>
        </p:txBody>
      </p:sp>
      <p:sp>
        <p:nvSpPr>
          <p:cNvPr id="14" name="Rectangle 13"/>
          <p:cNvSpPr/>
          <p:nvPr/>
        </p:nvSpPr>
        <p:spPr>
          <a:xfrm>
            <a:off x="4777282" y="2354916"/>
            <a:ext cx="826572" cy="461665"/>
          </a:xfrm>
          <a:prstGeom prst="rect">
            <a:avLst/>
          </a:prstGeom>
        </p:spPr>
        <p:txBody>
          <a:bodyPr wrap="none">
            <a:spAutoFit/>
          </a:bodyPr>
          <a:lstStyle/>
          <a:p>
            <a:pPr algn="ctr"/>
            <a:r>
              <a:rPr lang="en-US" sz="1200" dirty="0"/>
              <a:t>Cognitive</a:t>
            </a:r>
          </a:p>
          <a:p>
            <a:pPr algn="ctr"/>
            <a:r>
              <a:rPr lang="en-US" sz="1200" dirty="0"/>
              <a:t>Systems</a:t>
            </a:r>
          </a:p>
        </p:txBody>
      </p:sp>
      <p:sp>
        <p:nvSpPr>
          <p:cNvPr id="15" name="Rectangle 14"/>
          <p:cNvSpPr/>
          <p:nvPr/>
        </p:nvSpPr>
        <p:spPr>
          <a:xfrm>
            <a:off x="6083801" y="2447249"/>
            <a:ext cx="766941" cy="276999"/>
          </a:xfrm>
          <a:prstGeom prst="rect">
            <a:avLst/>
          </a:prstGeom>
        </p:spPr>
        <p:txBody>
          <a:bodyPr wrap="none">
            <a:spAutoFit/>
          </a:bodyPr>
          <a:lstStyle/>
          <a:p>
            <a:pPr algn="ctr"/>
            <a:r>
              <a:rPr lang="en-US" sz="1200" dirty="0"/>
              <a:t>Robotics</a:t>
            </a:r>
          </a:p>
        </p:txBody>
      </p:sp>
      <p:sp>
        <p:nvSpPr>
          <p:cNvPr id="16" name="Rectangle 15"/>
          <p:cNvSpPr/>
          <p:nvPr/>
        </p:nvSpPr>
        <p:spPr>
          <a:xfrm>
            <a:off x="7269169" y="2447249"/>
            <a:ext cx="947695" cy="276999"/>
          </a:xfrm>
          <a:prstGeom prst="rect">
            <a:avLst/>
          </a:prstGeom>
        </p:spPr>
        <p:txBody>
          <a:bodyPr wrap="none">
            <a:spAutoFit/>
          </a:bodyPr>
          <a:lstStyle/>
          <a:p>
            <a:pPr algn="ctr"/>
            <a:r>
              <a:rPr lang="en-US" sz="1200" dirty="0"/>
              <a:t>3D Printing</a:t>
            </a:r>
          </a:p>
        </p:txBody>
      </p:sp>
      <p:sp>
        <p:nvSpPr>
          <p:cNvPr id="17" name="Rectangle 16"/>
          <p:cNvSpPr/>
          <p:nvPr/>
        </p:nvSpPr>
        <p:spPr>
          <a:xfrm>
            <a:off x="2348133" y="4350459"/>
            <a:ext cx="583814" cy="276999"/>
          </a:xfrm>
          <a:prstGeom prst="rect">
            <a:avLst/>
          </a:prstGeom>
        </p:spPr>
        <p:txBody>
          <a:bodyPr wrap="none">
            <a:spAutoFit/>
          </a:bodyPr>
          <a:lstStyle/>
          <a:p>
            <a:pPr algn="ctr"/>
            <a:r>
              <a:rPr lang="en-US" sz="1200" dirty="0"/>
              <a:t>Cloud</a:t>
            </a:r>
          </a:p>
        </p:txBody>
      </p:sp>
      <p:sp>
        <p:nvSpPr>
          <p:cNvPr id="18" name="Rectangle 17"/>
          <p:cNvSpPr/>
          <p:nvPr/>
        </p:nvSpPr>
        <p:spPr>
          <a:xfrm>
            <a:off x="3497239" y="4350459"/>
            <a:ext cx="861133" cy="461665"/>
          </a:xfrm>
          <a:prstGeom prst="rect">
            <a:avLst/>
          </a:prstGeom>
        </p:spPr>
        <p:txBody>
          <a:bodyPr wrap="none">
            <a:spAutoFit/>
          </a:bodyPr>
          <a:lstStyle/>
          <a:p>
            <a:pPr algn="ctr"/>
            <a:r>
              <a:rPr lang="en-US" sz="1200" dirty="0"/>
              <a:t>Big Data /</a:t>
            </a:r>
          </a:p>
          <a:p>
            <a:pPr algn="ctr"/>
            <a:r>
              <a:rPr lang="en-US" sz="1200" dirty="0"/>
              <a:t>Analytics</a:t>
            </a:r>
          </a:p>
        </p:txBody>
      </p:sp>
      <p:sp>
        <p:nvSpPr>
          <p:cNvPr id="19" name="Rectangle 18"/>
          <p:cNvSpPr/>
          <p:nvPr/>
        </p:nvSpPr>
        <p:spPr>
          <a:xfrm>
            <a:off x="4901065" y="4350459"/>
            <a:ext cx="579005" cy="276999"/>
          </a:xfrm>
          <a:prstGeom prst="rect">
            <a:avLst/>
          </a:prstGeom>
        </p:spPr>
        <p:txBody>
          <a:bodyPr wrap="none">
            <a:spAutoFit/>
          </a:bodyPr>
          <a:lstStyle/>
          <a:p>
            <a:pPr algn="ctr"/>
            <a:r>
              <a:rPr lang="en-US" sz="1200" dirty="0"/>
              <a:t>Social</a:t>
            </a:r>
          </a:p>
        </p:txBody>
      </p:sp>
      <p:sp>
        <p:nvSpPr>
          <p:cNvPr id="20" name="Rectangle 19"/>
          <p:cNvSpPr/>
          <p:nvPr/>
        </p:nvSpPr>
        <p:spPr>
          <a:xfrm>
            <a:off x="6099955" y="4350459"/>
            <a:ext cx="739306" cy="276999"/>
          </a:xfrm>
          <a:prstGeom prst="rect">
            <a:avLst/>
          </a:prstGeom>
        </p:spPr>
        <p:txBody>
          <a:bodyPr wrap="none">
            <a:spAutoFit/>
          </a:bodyPr>
          <a:lstStyle/>
          <a:p>
            <a:pPr algn="ctr"/>
            <a:r>
              <a:rPr lang="en-US" sz="1200" dirty="0"/>
              <a:t>Mobility</a:t>
            </a:r>
          </a:p>
        </p:txBody>
      </p:sp>
      <p:sp>
        <p:nvSpPr>
          <p:cNvPr id="21" name="Rectangle 20"/>
          <p:cNvSpPr/>
          <p:nvPr/>
        </p:nvSpPr>
        <p:spPr>
          <a:xfrm>
            <a:off x="0" y="1148108"/>
            <a:ext cx="9140825" cy="369332"/>
          </a:xfrm>
          <a:prstGeom prst="rect">
            <a:avLst/>
          </a:prstGeom>
          <a:solidFill>
            <a:schemeClr val="accent1"/>
          </a:solidFill>
        </p:spPr>
        <p:txBody>
          <a:bodyPr wrap="square">
            <a:spAutoFit/>
          </a:bodyPr>
          <a:lstStyle/>
          <a:p>
            <a:pPr algn="ctr"/>
            <a:endParaRPr lang="en-US" dirty="0">
              <a:solidFill>
                <a:schemeClr val="bg2"/>
              </a:solidFill>
            </a:endParaRPr>
          </a:p>
        </p:txBody>
      </p:sp>
      <p:sp>
        <p:nvSpPr>
          <p:cNvPr id="22" name="Rectangle 21"/>
          <p:cNvSpPr/>
          <p:nvPr/>
        </p:nvSpPr>
        <p:spPr>
          <a:xfrm>
            <a:off x="0" y="3102487"/>
            <a:ext cx="9140825" cy="369332"/>
          </a:xfrm>
          <a:prstGeom prst="rect">
            <a:avLst/>
          </a:prstGeom>
          <a:solidFill>
            <a:srgbClr val="679947"/>
          </a:solidFill>
        </p:spPr>
        <p:txBody>
          <a:bodyPr wrap="square">
            <a:spAutoFit/>
          </a:bodyPr>
          <a:lstStyle/>
          <a:p>
            <a:pPr algn="ctr"/>
            <a:endParaRPr lang="en-US" dirty="0">
              <a:solidFill>
                <a:schemeClr val="bg2"/>
              </a:solidFill>
            </a:endParaRPr>
          </a:p>
        </p:txBody>
      </p:sp>
      <p:pic>
        <p:nvPicPr>
          <p:cNvPr id="6" name="Picture 5"/>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12899" y="1632279"/>
            <a:ext cx="702794" cy="702794"/>
          </a:xfrm>
          <a:prstGeom prst="rect">
            <a:avLst/>
          </a:prstGeom>
        </p:spPr>
      </p:pic>
      <p:pic>
        <p:nvPicPr>
          <p:cNvPr id="8" name="Picture 7"/>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288643" y="1632279"/>
            <a:ext cx="702794" cy="702794"/>
          </a:xfrm>
          <a:prstGeom prst="rect">
            <a:avLst/>
          </a:prstGeom>
        </p:spPr>
      </p:pic>
      <p:pic>
        <p:nvPicPr>
          <p:cNvPr id="10" name="Picture 9"/>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564387" y="1632279"/>
            <a:ext cx="702794" cy="702794"/>
          </a:xfrm>
          <a:prstGeom prst="rect">
            <a:avLst/>
          </a:prstGeom>
        </p:spPr>
      </p:pic>
      <p:pic>
        <p:nvPicPr>
          <p:cNvPr id="23" name="Picture 22"/>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840131" y="1632279"/>
            <a:ext cx="702794" cy="702794"/>
          </a:xfrm>
          <a:prstGeom prst="rect">
            <a:avLst/>
          </a:prstGeom>
        </p:spPr>
      </p:pic>
      <p:pic>
        <p:nvPicPr>
          <p:cNvPr id="24" name="Picture 23"/>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115875" y="1632279"/>
            <a:ext cx="702794" cy="702794"/>
          </a:xfrm>
          <a:prstGeom prst="rect">
            <a:avLst/>
          </a:prstGeom>
        </p:spPr>
      </p:pic>
      <p:pic>
        <p:nvPicPr>
          <p:cNvPr id="25" name="Picture 24"/>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391620" y="1632279"/>
            <a:ext cx="702794" cy="702794"/>
          </a:xfrm>
          <a:prstGeom prst="rect">
            <a:avLst/>
          </a:prstGeom>
        </p:spPr>
      </p:pic>
      <p:pic>
        <p:nvPicPr>
          <p:cNvPr id="26" name="Picture 25"/>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288643" y="3624141"/>
            <a:ext cx="702794" cy="702794"/>
          </a:xfrm>
          <a:prstGeom prst="rect">
            <a:avLst/>
          </a:prstGeom>
        </p:spPr>
      </p:pic>
      <p:pic>
        <p:nvPicPr>
          <p:cNvPr id="28" name="Picture 27"/>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564387" y="3624141"/>
            <a:ext cx="702794" cy="702794"/>
          </a:xfrm>
          <a:prstGeom prst="rect">
            <a:avLst/>
          </a:prstGeom>
        </p:spPr>
      </p:pic>
      <p:pic>
        <p:nvPicPr>
          <p:cNvPr id="29" name="Picture 28"/>
          <p:cNvPicPr>
            <a:picLocks noChangeAspect="1"/>
          </p:cNvPicPr>
          <p:nvPr/>
        </p:nvPicPr>
        <p:blipFill>
          <a:blip r:embed="rId11">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840131" y="3624141"/>
            <a:ext cx="702794" cy="702794"/>
          </a:xfrm>
          <a:prstGeom prst="rect">
            <a:avLst/>
          </a:prstGeom>
        </p:spPr>
      </p:pic>
      <p:pic>
        <p:nvPicPr>
          <p:cNvPr id="30" name="Picture 29"/>
          <p:cNvPicPr>
            <a:picLocks noChangeAspect="1"/>
          </p:cNvPicPr>
          <p:nvPr/>
        </p:nvPicPr>
        <p:blipFill>
          <a:blip r:embed="rId1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115875" y="3624141"/>
            <a:ext cx="702794" cy="702794"/>
          </a:xfrm>
          <a:prstGeom prst="rect">
            <a:avLst/>
          </a:prstGeom>
        </p:spPr>
      </p:pic>
    </p:spTree>
    <p:extLst>
      <p:ext uri="{BB962C8B-B14F-4D97-AF65-F5344CB8AC3E}">
        <p14:creationId xmlns:p14="http://schemas.microsoft.com/office/powerpoint/2010/main" val="194351080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p:cNvGrpSpPr/>
          <p:nvPr/>
        </p:nvGrpSpPr>
        <p:grpSpPr>
          <a:xfrm>
            <a:off x="1906772" y="950727"/>
            <a:ext cx="609601" cy="4045677"/>
            <a:chOff x="1906772" y="950727"/>
            <a:chExt cx="609601" cy="4045677"/>
          </a:xfrm>
        </p:grpSpPr>
        <p:cxnSp>
          <p:nvCxnSpPr>
            <p:cNvPr id="16" name="Straight Connector 15"/>
            <p:cNvCxnSpPr/>
            <p:nvPr/>
          </p:nvCxnSpPr>
          <p:spPr>
            <a:xfrm>
              <a:off x="2211572" y="950727"/>
              <a:ext cx="0" cy="3383280"/>
            </a:xfrm>
            <a:prstGeom prst="line">
              <a:avLst/>
            </a:prstGeom>
            <a:ln w="47625" cap="rnd">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1906772" y="4386803"/>
              <a:ext cx="609601" cy="609601"/>
              <a:chOff x="1906772" y="4394596"/>
              <a:chExt cx="609601" cy="609601"/>
            </a:xfrm>
          </p:grpSpPr>
          <p:sp>
            <p:nvSpPr>
              <p:cNvPr id="32" name="Oval 31"/>
              <p:cNvSpPr/>
              <p:nvPr/>
            </p:nvSpPr>
            <p:spPr>
              <a:xfrm>
                <a:off x="1906772" y="4394596"/>
                <a:ext cx="609601" cy="60960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981382" y="4497943"/>
                <a:ext cx="460383" cy="400110"/>
              </a:xfrm>
              <a:prstGeom prst="rect">
                <a:avLst/>
              </a:prstGeom>
              <a:noFill/>
            </p:spPr>
            <p:txBody>
              <a:bodyPr wrap="none" rtlCol="0">
                <a:spAutoFit/>
              </a:bodyPr>
              <a:lstStyle/>
              <a:p>
                <a:pPr algn="ctr"/>
                <a:r>
                  <a:rPr lang="en-US" sz="2000" dirty="0">
                    <a:solidFill>
                      <a:schemeClr val="bg1"/>
                    </a:solidFill>
                  </a:rPr>
                  <a:t>25</a:t>
                </a:r>
              </a:p>
            </p:txBody>
          </p:sp>
        </p:grpSp>
      </p:grpSp>
      <p:grpSp>
        <p:nvGrpSpPr>
          <p:cNvPr id="48" name="Group 47"/>
          <p:cNvGrpSpPr/>
          <p:nvPr/>
        </p:nvGrpSpPr>
        <p:grpSpPr>
          <a:xfrm>
            <a:off x="4091172" y="950727"/>
            <a:ext cx="609601" cy="4045677"/>
            <a:chOff x="4130749" y="950727"/>
            <a:chExt cx="609601" cy="4045677"/>
          </a:xfrm>
        </p:grpSpPr>
        <p:cxnSp>
          <p:nvCxnSpPr>
            <p:cNvPr id="28" name="Straight Connector 27"/>
            <p:cNvCxnSpPr/>
            <p:nvPr/>
          </p:nvCxnSpPr>
          <p:spPr>
            <a:xfrm>
              <a:off x="4435549" y="950727"/>
              <a:ext cx="0" cy="3383280"/>
            </a:xfrm>
            <a:prstGeom prst="line">
              <a:avLst/>
            </a:prstGeom>
            <a:ln w="47625" cap="rnd">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4130749" y="4386803"/>
              <a:ext cx="609601" cy="609601"/>
              <a:chOff x="1906772" y="4394596"/>
              <a:chExt cx="609601" cy="609601"/>
            </a:xfrm>
          </p:grpSpPr>
          <p:sp>
            <p:nvSpPr>
              <p:cNvPr id="36" name="Oval 35"/>
              <p:cNvSpPr/>
              <p:nvPr/>
            </p:nvSpPr>
            <p:spPr>
              <a:xfrm>
                <a:off x="1906772" y="4394596"/>
                <a:ext cx="609601" cy="60960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1981382" y="4497943"/>
                <a:ext cx="460382" cy="400110"/>
              </a:xfrm>
              <a:prstGeom prst="rect">
                <a:avLst/>
              </a:prstGeom>
              <a:noFill/>
            </p:spPr>
            <p:txBody>
              <a:bodyPr wrap="none" rtlCol="0">
                <a:spAutoFit/>
              </a:bodyPr>
              <a:lstStyle/>
              <a:p>
                <a:pPr algn="ctr"/>
                <a:r>
                  <a:rPr lang="en-US" sz="2000" dirty="0">
                    <a:solidFill>
                      <a:schemeClr val="bg1"/>
                    </a:solidFill>
                  </a:rPr>
                  <a:t>50</a:t>
                </a:r>
              </a:p>
            </p:txBody>
          </p:sp>
        </p:grpSp>
      </p:grpSp>
      <p:grpSp>
        <p:nvGrpSpPr>
          <p:cNvPr id="47" name="Group 46"/>
          <p:cNvGrpSpPr/>
          <p:nvPr/>
        </p:nvGrpSpPr>
        <p:grpSpPr>
          <a:xfrm>
            <a:off x="6275572" y="950727"/>
            <a:ext cx="609601" cy="4045677"/>
            <a:chOff x="6354726" y="950727"/>
            <a:chExt cx="609601" cy="4045677"/>
          </a:xfrm>
        </p:grpSpPr>
        <p:cxnSp>
          <p:nvCxnSpPr>
            <p:cNvPr id="29" name="Straight Connector 28"/>
            <p:cNvCxnSpPr/>
            <p:nvPr/>
          </p:nvCxnSpPr>
          <p:spPr>
            <a:xfrm>
              <a:off x="6659526" y="950727"/>
              <a:ext cx="0" cy="3383280"/>
            </a:xfrm>
            <a:prstGeom prst="line">
              <a:avLst/>
            </a:prstGeom>
            <a:ln w="47625" cap="rnd">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6354726" y="4386803"/>
              <a:ext cx="609601" cy="609601"/>
              <a:chOff x="1906772" y="4394596"/>
              <a:chExt cx="609601" cy="609601"/>
            </a:xfrm>
          </p:grpSpPr>
          <p:sp>
            <p:nvSpPr>
              <p:cNvPr id="40" name="Oval 39"/>
              <p:cNvSpPr/>
              <p:nvPr/>
            </p:nvSpPr>
            <p:spPr>
              <a:xfrm>
                <a:off x="1906772" y="4394596"/>
                <a:ext cx="609601" cy="60960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981382" y="4497943"/>
                <a:ext cx="460383" cy="400110"/>
              </a:xfrm>
              <a:prstGeom prst="rect">
                <a:avLst/>
              </a:prstGeom>
              <a:noFill/>
            </p:spPr>
            <p:txBody>
              <a:bodyPr wrap="none" rtlCol="0">
                <a:spAutoFit/>
              </a:bodyPr>
              <a:lstStyle/>
              <a:p>
                <a:pPr algn="ctr"/>
                <a:r>
                  <a:rPr lang="en-US" sz="2000" dirty="0">
                    <a:solidFill>
                      <a:schemeClr val="bg1"/>
                    </a:solidFill>
                  </a:rPr>
                  <a:t>75</a:t>
                </a:r>
              </a:p>
            </p:txBody>
          </p:sp>
        </p:grpSp>
      </p:grpSp>
      <p:grpSp>
        <p:nvGrpSpPr>
          <p:cNvPr id="46" name="Group 45"/>
          <p:cNvGrpSpPr/>
          <p:nvPr/>
        </p:nvGrpSpPr>
        <p:grpSpPr>
          <a:xfrm>
            <a:off x="8459972" y="950727"/>
            <a:ext cx="609601" cy="4045677"/>
            <a:chOff x="8459972" y="950727"/>
            <a:chExt cx="609601" cy="4045677"/>
          </a:xfrm>
        </p:grpSpPr>
        <p:cxnSp>
          <p:nvCxnSpPr>
            <p:cNvPr id="30" name="Straight Connector 29"/>
            <p:cNvCxnSpPr/>
            <p:nvPr/>
          </p:nvCxnSpPr>
          <p:spPr>
            <a:xfrm>
              <a:off x="8764772" y="950727"/>
              <a:ext cx="0" cy="3383280"/>
            </a:xfrm>
            <a:prstGeom prst="line">
              <a:avLst/>
            </a:prstGeom>
            <a:ln w="47625" cap="rnd">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8459972" y="4386803"/>
              <a:ext cx="609601" cy="609601"/>
              <a:chOff x="1906772" y="4394596"/>
              <a:chExt cx="609601" cy="609601"/>
            </a:xfrm>
          </p:grpSpPr>
          <p:sp>
            <p:nvSpPr>
              <p:cNvPr id="43" name="Oval 42"/>
              <p:cNvSpPr/>
              <p:nvPr/>
            </p:nvSpPr>
            <p:spPr>
              <a:xfrm>
                <a:off x="1906772" y="4394596"/>
                <a:ext cx="609601" cy="60960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1912453" y="4497943"/>
                <a:ext cx="598241" cy="400110"/>
              </a:xfrm>
              <a:prstGeom prst="rect">
                <a:avLst/>
              </a:prstGeom>
              <a:noFill/>
            </p:spPr>
            <p:txBody>
              <a:bodyPr wrap="none" rtlCol="0">
                <a:spAutoFit/>
              </a:bodyPr>
              <a:lstStyle/>
              <a:p>
                <a:pPr algn="ctr"/>
                <a:r>
                  <a:rPr lang="en-US" sz="2000" dirty="0">
                    <a:solidFill>
                      <a:schemeClr val="bg1"/>
                    </a:solidFill>
                  </a:rPr>
                  <a:t>100</a:t>
                </a:r>
              </a:p>
            </p:txBody>
          </p:sp>
        </p:grpSp>
      </p:grpSp>
      <p:sp>
        <p:nvSpPr>
          <p:cNvPr id="3" name="Slide Number Placeholder 2"/>
          <p:cNvSpPr>
            <a:spLocks noGrp="1"/>
          </p:cNvSpPr>
          <p:nvPr>
            <p:ph type="sldNum" sz="quarter" idx="11"/>
          </p:nvPr>
        </p:nvSpPr>
        <p:spPr/>
        <p:txBody>
          <a:bodyPr/>
          <a:lstStyle/>
          <a:p>
            <a:fld id="{02C8D0DF-C1CD-41D2-A83F-355550C212EF}" type="slidenum">
              <a:rPr lang="en-US" smtClean="0">
                <a:solidFill>
                  <a:schemeClr val="bg1"/>
                </a:solidFill>
              </a:rPr>
              <a:pPr/>
              <a:t>7</a:t>
            </a:fld>
            <a:endParaRPr lang="en-US" dirty="0">
              <a:solidFill>
                <a:schemeClr val="bg1"/>
              </a:solidFill>
            </a:endParaRPr>
          </a:p>
        </p:txBody>
      </p:sp>
      <p:sp>
        <p:nvSpPr>
          <p:cNvPr id="2" name="TextBox 1"/>
          <p:cNvSpPr txBox="1"/>
          <p:nvPr/>
        </p:nvSpPr>
        <p:spPr>
          <a:xfrm>
            <a:off x="148857" y="383468"/>
            <a:ext cx="5591211" cy="369332"/>
          </a:xfrm>
          <a:prstGeom prst="rect">
            <a:avLst/>
          </a:prstGeom>
          <a:noFill/>
        </p:spPr>
        <p:txBody>
          <a:bodyPr wrap="none" rtlCol="0">
            <a:spAutoFit/>
          </a:bodyPr>
          <a:lstStyle/>
          <a:p>
            <a:r>
              <a:rPr lang="en-US" dirty="0"/>
              <a:t>OLD Approach to Learning &amp; Work – The 3 Stage Life</a:t>
            </a:r>
          </a:p>
        </p:txBody>
      </p:sp>
      <p:grpSp>
        <p:nvGrpSpPr>
          <p:cNvPr id="8" name="Group 7"/>
          <p:cNvGrpSpPr/>
          <p:nvPr/>
        </p:nvGrpSpPr>
        <p:grpSpPr>
          <a:xfrm>
            <a:off x="148856" y="895674"/>
            <a:ext cx="6236589" cy="531628"/>
            <a:chOff x="148856" y="1243004"/>
            <a:chExt cx="6236589" cy="531628"/>
          </a:xfrm>
        </p:grpSpPr>
        <p:sp>
          <p:nvSpPr>
            <p:cNvPr id="5" name="Rectangle 4"/>
            <p:cNvSpPr/>
            <p:nvPr/>
          </p:nvSpPr>
          <p:spPr>
            <a:xfrm>
              <a:off x="148856" y="1243004"/>
              <a:ext cx="1652551" cy="531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800447" y="1243004"/>
              <a:ext cx="3671776" cy="531628"/>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990215" y="1243004"/>
              <a:ext cx="1395230" cy="531628"/>
            </a:xfrm>
            <a:prstGeom prst="rect">
              <a:avLst/>
            </a:prstGeom>
            <a:solidFill>
              <a:srgbClr val="67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60639" y="1324152"/>
              <a:ext cx="1051692" cy="369332"/>
            </a:xfrm>
            <a:prstGeom prst="rect">
              <a:avLst/>
            </a:prstGeom>
            <a:noFill/>
          </p:spPr>
          <p:txBody>
            <a:bodyPr wrap="square" rtlCol="0">
              <a:spAutoFit/>
            </a:bodyPr>
            <a:lstStyle/>
            <a:p>
              <a:pPr algn="ctr"/>
              <a:r>
                <a:rPr lang="en-US" dirty="0">
                  <a:solidFill>
                    <a:schemeClr val="bg1"/>
                  </a:solidFill>
                </a:rPr>
                <a:t>Learn</a:t>
              </a:r>
            </a:p>
          </p:txBody>
        </p:sp>
        <p:sp>
          <p:nvSpPr>
            <p:cNvPr id="14" name="TextBox 13"/>
            <p:cNvSpPr txBox="1"/>
            <p:nvPr/>
          </p:nvSpPr>
          <p:spPr>
            <a:xfrm>
              <a:off x="1906772" y="1324152"/>
              <a:ext cx="2998381" cy="369332"/>
            </a:xfrm>
            <a:prstGeom prst="rect">
              <a:avLst/>
            </a:prstGeom>
            <a:noFill/>
          </p:spPr>
          <p:txBody>
            <a:bodyPr wrap="square" rtlCol="0">
              <a:spAutoFit/>
            </a:bodyPr>
            <a:lstStyle/>
            <a:p>
              <a:pPr algn="ctr"/>
              <a:r>
                <a:rPr lang="en-US" dirty="0">
                  <a:solidFill>
                    <a:schemeClr val="bg1"/>
                  </a:solidFill>
                </a:rPr>
                <a:t>Work</a:t>
              </a:r>
            </a:p>
          </p:txBody>
        </p:sp>
        <p:sp>
          <p:nvSpPr>
            <p:cNvPr id="15" name="TextBox 14"/>
            <p:cNvSpPr txBox="1"/>
            <p:nvPr/>
          </p:nvSpPr>
          <p:spPr>
            <a:xfrm>
              <a:off x="5329051" y="1324152"/>
              <a:ext cx="768352" cy="369332"/>
            </a:xfrm>
            <a:prstGeom prst="rect">
              <a:avLst/>
            </a:prstGeom>
            <a:noFill/>
          </p:spPr>
          <p:txBody>
            <a:bodyPr wrap="none" rtlCol="0">
              <a:spAutoFit/>
            </a:bodyPr>
            <a:lstStyle/>
            <a:p>
              <a:pPr algn="ctr"/>
              <a:r>
                <a:rPr lang="en-US" dirty="0">
                  <a:solidFill>
                    <a:schemeClr val="bg1"/>
                  </a:solidFill>
                </a:rPr>
                <a:t>Retire</a:t>
              </a:r>
            </a:p>
          </p:txBody>
        </p:sp>
      </p:grpSp>
      <p:sp>
        <p:nvSpPr>
          <p:cNvPr id="17" name="TextBox 16"/>
          <p:cNvSpPr txBox="1"/>
          <p:nvPr/>
        </p:nvSpPr>
        <p:spPr>
          <a:xfrm>
            <a:off x="148857" y="2058891"/>
            <a:ext cx="5655394" cy="369332"/>
          </a:xfrm>
          <a:prstGeom prst="rect">
            <a:avLst/>
          </a:prstGeom>
          <a:solidFill>
            <a:schemeClr val="bg1">
              <a:alpha val="74000"/>
            </a:schemeClr>
          </a:solidFill>
        </p:spPr>
        <p:txBody>
          <a:bodyPr wrap="none" rtlCol="0">
            <a:spAutoFit/>
          </a:bodyPr>
          <a:lstStyle/>
          <a:p>
            <a:r>
              <a:rPr lang="en-US" dirty="0"/>
              <a:t>NEW Approach to Learning &amp; Work – The 3 Stage Life</a:t>
            </a:r>
          </a:p>
        </p:txBody>
      </p:sp>
      <p:grpSp>
        <p:nvGrpSpPr>
          <p:cNvPr id="50" name="Group 49"/>
          <p:cNvGrpSpPr/>
          <p:nvPr/>
        </p:nvGrpSpPr>
        <p:grpSpPr>
          <a:xfrm>
            <a:off x="55193" y="2571096"/>
            <a:ext cx="8904507" cy="1378997"/>
            <a:chOff x="55193" y="2117443"/>
            <a:chExt cx="8904507" cy="1378997"/>
          </a:xfrm>
        </p:grpSpPr>
        <p:sp>
          <p:nvSpPr>
            <p:cNvPr id="19" name="Rectangle 18"/>
            <p:cNvSpPr/>
            <p:nvPr/>
          </p:nvSpPr>
          <p:spPr>
            <a:xfrm>
              <a:off x="148857" y="2117443"/>
              <a:ext cx="1148421" cy="1378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297278" y="2117443"/>
              <a:ext cx="6322722" cy="1378997"/>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620000" y="2117443"/>
              <a:ext cx="1339700" cy="1378997"/>
            </a:xfrm>
            <a:prstGeom prst="rect">
              <a:avLst/>
            </a:prstGeom>
            <a:solidFill>
              <a:srgbClr val="67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5193" y="2565670"/>
              <a:ext cx="1263796" cy="369332"/>
            </a:xfrm>
            <a:prstGeom prst="rect">
              <a:avLst/>
            </a:prstGeom>
            <a:noFill/>
          </p:spPr>
          <p:txBody>
            <a:bodyPr wrap="square" rtlCol="0">
              <a:spAutoFit/>
            </a:bodyPr>
            <a:lstStyle/>
            <a:p>
              <a:pPr algn="ctr"/>
              <a:r>
                <a:rPr lang="en-US" dirty="0">
                  <a:solidFill>
                    <a:schemeClr val="bg1"/>
                  </a:solidFill>
                </a:rPr>
                <a:t>Learn</a:t>
              </a:r>
            </a:p>
          </p:txBody>
        </p:sp>
        <p:sp>
          <p:nvSpPr>
            <p:cNvPr id="24" name="TextBox 23"/>
            <p:cNvSpPr txBox="1"/>
            <p:nvPr/>
          </p:nvSpPr>
          <p:spPr>
            <a:xfrm>
              <a:off x="1297277" y="2565670"/>
              <a:ext cx="6322722" cy="369332"/>
            </a:xfrm>
            <a:prstGeom prst="rect">
              <a:avLst/>
            </a:prstGeom>
            <a:noFill/>
          </p:spPr>
          <p:txBody>
            <a:bodyPr wrap="square" rtlCol="0">
              <a:spAutoFit/>
            </a:bodyPr>
            <a:lstStyle/>
            <a:p>
              <a:pPr algn="ctr"/>
              <a:r>
                <a:rPr lang="en-US" dirty="0">
                  <a:solidFill>
                    <a:schemeClr val="bg1"/>
                  </a:solidFill>
                </a:rPr>
                <a:t>Work – Learn – Change – Work – Learn – Change – Work</a:t>
              </a:r>
            </a:p>
          </p:txBody>
        </p:sp>
        <p:sp>
          <p:nvSpPr>
            <p:cNvPr id="25" name="TextBox 24"/>
            <p:cNvSpPr txBox="1"/>
            <p:nvPr/>
          </p:nvSpPr>
          <p:spPr>
            <a:xfrm>
              <a:off x="7620000" y="2592826"/>
              <a:ext cx="1339699" cy="369332"/>
            </a:xfrm>
            <a:prstGeom prst="rect">
              <a:avLst/>
            </a:prstGeom>
            <a:noFill/>
          </p:spPr>
          <p:txBody>
            <a:bodyPr wrap="square" rtlCol="0">
              <a:spAutoFit/>
            </a:bodyPr>
            <a:lstStyle/>
            <a:p>
              <a:pPr algn="ctr"/>
              <a:r>
                <a:rPr lang="en-US" dirty="0">
                  <a:solidFill>
                    <a:schemeClr val="bg1"/>
                  </a:solidFill>
                </a:rPr>
                <a:t>Retire</a:t>
              </a:r>
            </a:p>
          </p:txBody>
        </p:sp>
      </p:grpSp>
    </p:spTree>
    <p:extLst>
      <p:ext uri="{BB962C8B-B14F-4D97-AF65-F5344CB8AC3E}">
        <p14:creationId xmlns:p14="http://schemas.microsoft.com/office/powerpoint/2010/main" val="58514439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673395" y="782778"/>
            <a:ext cx="8190523" cy="3471046"/>
            <a:chOff x="673395" y="782778"/>
            <a:chExt cx="8190523" cy="3471046"/>
          </a:xfrm>
        </p:grpSpPr>
        <p:grpSp>
          <p:nvGrpSpPr>
            <p:cNvPr id="34" name="Group 33"/>
            <p:cNvGrpSpPr/>
            <p:nvPr/>
          </p:nvGrpSpPr>
          <p:grpSpPr>
            <a:xfrm>
              <a:off x="673395" y="802015"/>
              <a:ext cx="8190523" cy="3451809"/>
              <a:chOff x="387425" y="915535"/>
              <a:chExt cx="8477037" cy="3746643"/>
            </a:xfrm>
          </p:grpSpPr>
          <p:sp>
            <p:nvSpPr>
              <p:cNvPr id="35" name="Rectangle 34"/>
              <p:cNvSpPr/>
              <p:nvPr/>
            </p:nvSpPr>
            <p:spPr>
              <a:xfrm>
                <a:off x="4667845" y="915535"/>
                <a:ext cx="4196617" cy="1834426"/>
              </a:xfrm>
              <a:prstGeom prst="rect">
                <a:avLst/>
              </a:prstGeom>
              <a:solidFill>
                <a:srgbClr val="54075B">
                  <a:alpha val="10196"/>
                </a:srgbClr>
              </a:solidFill>
              <a:ln w="57150">
                <a:solidFill>
                  <a:srgbClr val="54075B"/>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87425" y="2827752"/>
                <a:ext cx="4196617" cy="1834426"/>
              </a:xfrm>
              <a:prstGeom prst="rect">
                <a:avLst/>
              </a:prstGeom>
              <a:solidFill>
                <a:srgbClr val="679947">
                  <a:alpha val="10196"/>
                </a:srgbClr>
              </a:solidFill>
              <a:ln w="57150">
                <a:solidFill>
                  <a:srgbClr val="679947"/>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667845" y="2827752"/>
                <a:ext cx="4196617" cy="1834425"/>
              </a:xfrm>
              <a:prstGeom prst="rect">
                <a:avLst/>
              </a:prstGeom>
              <a:solidFill>
                <a:srgbClr val="00447C">
                  <a:alpha val="10196"/>
                </a:srgbClr>
              </a:solidFill>
              <a:ln w="57150">
                <a:solidFill>
                  <a:srgbClr val="00447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88295" y="915535"/>
                <a:ext cx="4196617" cy="1834426"/>
              </a:xfrm>
              <a:prstGeom prst="rect">
                <a:avLst/>
              </a:prstGeom>
              <a:solidFill>
                <a:srgbClr val="0093D0">
                  <a:alpha val="10196"/>
                </a:srgbClr>
              </a:solidFill>
              <a:ln w="57150">
                <a:solidFill>
                  <a:srgbClr val="0093D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p:cNvSpPr/>
            <p:nvPr/>
          </p:nvSpPr>
          <p:spPr>
            <a:xfrm>
              <a:off x="679559" y="782778"/>
              <a:ext cx="4050792" cy="2627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Mid-to-High-Tech </a:t>
              </a:r>
              <a:r>
                <a:rPr lang="en-US" sz="1400" b="1" dirty="0"/>
                <a:t>within 5 years</a:t>
              </a:r>
            </a:p>
          </p:txBody>
        </p:sp>
        <p:sp>
          <p:nvSpPr>
            <p:cNvPr id="52" name="Rectangle 51"/>
            <p:cNvSpPr/>
            <p:nvPr/>
          </p:nvSpPr>
          <p:spPr>
            <a:xfrm>
              <a:off x="4797095" y="782778"/>
              <a:ext cx="4050792" cy="262783"/>
            </a:xfrm>
            <a:prstGeom prst="rect">
              <a:avLst/>
            </a:prstGeom>
            <a:solidFill>
              <a:srgbClr val="5407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Mid-to-High-Tech </a:t>
              </a:r>
              <a:r>
                <a:rPr lang="en-US" sz="1400" b="1" dirty="0"/>
                <a:t>within 10 years</a:t>
              </a:r>
            </a:p>
          </p:txBody>
        </p:sp>
        <p:sp>
          <p:nvSpPr>
            <p:cNvPr id="53" name="Rectangle 52"/>
            <p:cNvSpPr/>
            <p:nvPr/>
          </p:nvSpPr>
          <p:spPr>
            <a:xfrm>
              <a:off x="674352" y="2554520"/>
              <a:ext cx="4050792" cy="262783"/>
            </a:xfrm>
            <a:prstGeom prst="rect">
              <a:avLst/>
            </a:prstGeom>
            <a:solidFill>
              <a:srgbClr val="67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Low-to-Mid-Tech </a:t>
              </a:r>
              <a:r>
                <a:rPr lang="en-US" sz="1400" b="1" dirty="0"/>
                <a:t>within 5 years</a:t>
              </a:r>
            </a:p>
          </p:txBody>
        </p:sp>
        <p:sp>
          <p:nvSpPr>
            <p:cNvPr id="54" name="Rectangle 53"/>
            <p:cNvSpPr/>
            <p:nvPr/>
          </p:nvSpPr>
          <p:spPr>
            <a:xfrm>
              <a:off x="4797095" y="2554520"/>
              <a:ext cx="4050792" cy="262783"/>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Low-to-Mid-Tech </a:t>
              </a:r>
              <a:r>
                <a:rPr lang="en-US" sz="1400" b="1" dirty="0"/>
                <a:t>within 10 years</a:t>
              </a:r>
            </a:p>
          </p:txBody>
        </p:sp>
      </p:grpSp>
      <p:grpSp>
        <p:nvGrpSpPr>
          <p:cNvPr id="43" name="Group 42"/>
          <p:cNvGrpSpPr/>
          <p:nvPr/>
        </p:nvGrpSpPr>
        <p:grpSpPr>
          <a:xfrm>
            <a:off x="499655" y="609349"/>
            <a:ext cx="8503920" cy="3840480"/>
            <a:chOff x="499655" y="914147"/>
            <a:chExt cx="8503920" cy="3840480"/>
          </a:xfrm>
        </p:grpSpPr>
        <p:cxnSp>
          <p:nvCxnSpPr>
            <p:cNvPr id="41" name="Straight Arrow Connector 40"/>
            <p:cNvCxnSpPr/>
            <p:nvPr/>
          </p:nvCxnSpPr>
          <p:spPr>
            <a:xfrm flipV="1">
              <a:off x="517448" y="914147"/>
              <a:ext cx="0" cy="3840480"/>
            </a:xfrm>
            <a:prstGeom prst="straightConnector1">
              <a:avLst/>
            </a:prstGeom>
            <a:ln w="571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flipV="1">
              <a:off x="4751615" y="483710"/>
              <a:ext cx="0" cy="8503920"/>
            </a:xfrm>
            <a:prstGeom prst="straightConnector1">
              <a:avLst/>
            </a:prstGeom>
            <a:ln w="571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1"/>
          </p:nvPr>
        </p:nvSpPr>
        <p:spPr/>
        <p:txBody>
          <a:bodyPr/>
          <a:lstStyle/>
          <a:p>
            <a:fld id="{02C8D0DF-C1CD-41D2-A83F-355550C212EF}" type="slidenum">
              <a:rPr lang="en-US" smtClean="0">
                <a:solidFill>
                  <a:schemeClr val="tx1"/>
                </a:solidFill>
              </a:rPr>
              <a:pPr/>
              <a:t>8</a:t>
            </a:fld>
            <a:endParaRPr lang="en-US" dirty="0">
              <a:solidFill>
                <a:schemeClr val="tx1"/>
              </a:solidFill>
            </a:endParaRPr>
          </a:p>
        </p:txBody>
      </p:sp>
      <p:sp>
        <p:nvSpPr>
          <p:cNvPr id="10" name="Title 9"/>
          <p:cNvSpPr>
            <a:spLocks noGrp="1"/>
          </p:cNvSpPr>
          <p:nvPr>
            <p:ph type="title"/>
          </p:nvPr>
        </p:nvSpPr>
        <p:spPr/>
        <p:txBody>
          <a:bodyPr/>
          <a:lstStyle/>
          <a:p>
            <a:r>
              <a:rPr lang="en-US" dirty="0"/>
              <a:t>21 MORE Jobs: The Road to 2029</a:t>
            </a:r>
          </a:p>
        </p:txBody>
      </p:sp>
      <p:sp>
        <p:nvSpPr>
          <p:cNvPr id="5" name="TextBox 4"/>
          <p:cNvSpPr txBox="1"/>
          <p:nvPr/>
        </p:nvSpPr>
        <p:spPr>
          <a:xfrm>
            <a:off x="-1691" y="4931936"/>
            <a:ext cx="4169988" cy="215444"/>
          </a:xfrm>
          <a:prstGeom prst="rect">
            <a:avLst/>
          </a:prstGeom>
          <a:noFill/>
        </p:spPr>
        <p:txBody>
          <a:bodyPr wrap="square" rtlCol="0">
            <a:spAutoFit/>
          </a:bodyPr>
          <a:lstStyle/>
          <a:p>
            <a:pPr>
              <a:spcAft>
                <a:spcPts val="1200"/>
              </a:spcAft>
              <a:buClr>
                <a:srgbClr val="0093D0"/>
              </a:buClr>
              <a:buSzPct val="100000"/>
              <a:tabLst>
                <a:tab pos="457200" algn="l"/>
              </a:tabLst>
            </a:pPr>
            <a:r>
              <a:rPr lang="en-US" sz="800" dirty="0">
                <a:solidFill>
                  <a:schemeClr val="bg2">
                    <a:lumMod val="50000"/>
                  </a:schemeClr>
                </a:solidFill>
                <a:latin typeface="Segoe UI" panose="020B0502040204020203" pitchFamily="34" charset="0"/>
                <a:cs typeface="Segoe UI" panose="020B0502040204020203" pitchFamily="34" charset="0"/>
              </a:rPr>
              <a:t>Source: Cognizant 21 More Jobs Of The Future. October 2018</a:t>
            </a:r>
          </a:p>
        </p:txBody>
      </p:sp>
      <p:sp>
        <p:nvSpPr>
          <p:cNvPr id="4" name="TextBox 3"/>
          <p:cNvSpPr txBox="1"/>
          <p:nvPr/>
        </p:nvSpPr>
        <p:spPr>
          <a:xfrm>
            <a:off x="696746" y="1080848"/>
            <a:ext cx="1386557" cy="246221"/>
          </a:xfrm>
          <a:prstGeom prst="rect">
            <a:avLst/>
          </a:prstGeom>
          <a:noFill/>
        </p:spPr>
        <p:txBody>
          <a:bodyPr wrap="square" rtlCol="0">
            <a:spAutoFit/>
          </a:bodyPr>
          <a:lstStyle/>
          <a:p>
            <a:pPr marL="91440" indent="-91440">
              <a:buClr>
                <a:schemeClr val="accent1"/>
              </a:buClr>
              <a:buFont typeface="Arial" panose="020B0604020202020204" pitchFamily="34" charset="0"/>
              <a:buChar char="•"/>
            </a:pPr>
            <a:r>
              <a:rPr lang="en-US" sz="1000" dirty="0">
                <a:solidFill>
                  <a:srgbClr val="0093D0"/>
                </a:solidFill>
              </a:rPr>
              <a:t>Cyber Attack Agent</a:t>
            </a:r>
          </a:p>
        </p:txBody>
      </p:sp>
      <p:sp>
        <p:nvSpPr>
          <p:cNvPr id="11" name="TextBox 10"/>
          <p:cNvSpPr txBox="1"/>
          <p:nvPr/>
        </p:nvSpPr>
        <p:spPr>
          <a:xfrm>
            <a:off x="3549004" y="1055094"/>
            <a:ext cx="1176140" cy="400110"/>
          </a:xfrm>
          <a:prstGeom prst="rect">
            <a:avLst/>
          </a:prstGeom>
          <a:noFill/>
        </p:spPr>
        <p:txBody>
          <a:bodyPr wrap="square" rtlCol="0">
            <a:spAutoFit/>
          </a:bodyPr>
          <a:lstStyle/>
          <a:p>
            <a:pPr marL="91440" indent="-91440">
              <a:buClr>
                <a:schemeClr val="accent1"/>
              </a:buClr>
              <a:buFont typeface="Arial" panose="020B0604020202020204" pitchFamily="34" charset="0"/>
              <a:buChar char="•"/>
            </a:pPr>
            <a:r>
              <a:rPr lang="en-US" sz="1000" dirty="0">
                <a:solidFill>
                  <a:srgbClr val="0093D0"/>
                </a:solidFill>
              </a:rPr>
              <a:t>Virtual Identity Defender</a:t>
            </a:r>
          </a:p>
        </p:txBody>
      </p:sp>
      <p:sp>
        <p:nvSpPr>
          <p:cNvPr id="12" name="TextBox 11"/>
          <p:cNvSpPr txBox="1"/>
          <p:nvPr/>
        </p:nvSpPr>
        <p:spPr>
          <a:xfrm>
            <a:off x="2529590" y="1146852"/>
            <a:ext cx="1126661" cy="400110"/>
          </a:xfrm>
          <a:prstGeom prst="rect">
            <a:avLst/>
          </a:prstGeom>
          <a:noFill/>
        </p:spPr>
        <p:txBody>
          <a:bodyPr wrap="square" rtlCol="0">
            <a:spAutoFit/>
          </a:bodyPr>
          <a:lstStyle/>
          <a:p>
            <a:pPr marL="91440" indent="-91440">
              <a:buClr>
                <a:schemeClr val="accent1"/>
              </a:buClr>
              <a:buFont typeface="Arial" panose="020B0604020202020204" pitchFamily="34" charset="0"/>
              <a:buChar char="•"/>
            </a:pPr>
            <a:r>
              <a:rPr lang="en-US" sz="1000" dirty="0">
                <a:solidFill>
                  <a:srgbClr val="0093D0"/>
                </a:solidFill>
              </a:rPr>
              <a:t>Cyber Calamity Forecaster</a:t>
            </a:r>
          </a:p>
        </p:txBody>
      </p:sp>
      <p:sp>
        <p:nvSpPr>
          <p:cNvPr id="14" name="TextBox 13"/>
          <p:cNvSpPr txBox="1"/>
          <p:nvPr/>
        </p:nvSpPr>
        <p:spPr>
          <a:xfrm>
            <a:off x="1148031" y="1559089"/>
            <a:ext cx="1329152" cy="246221"/>
          </a:xfrm>
          <a:prstGeom prst="rect">
            <a:avLst/>
          </a:prstGeom>
          <a:noFill/>
        </p:spPr>
        <p:txBody>
          <a:bodyPr wrap="square" rtlCol="0">
            <a:spAutoFit/>
          </a:bodyPr>
          <a:lstStyle/>
          <a:p>
            <a:pPr marL="91440" indent="-91440">
              <a:buClr>
                <a:schemeClr val="accent1"/>
              </a:buClr>
              <a:buFont typeface="Arial" panose="020B0604020202020204" pitchFamily="34" charset="0"/>
              <a:buChar char="•"/>
            </a:pPr>
            <a:r>
              <a:rPr lang="en-US" sz="1000" dirty="0">
                <a:solidFill>
                  <a:srgbClr val="0093D0"/>
                </a:solidFill>
              </a:rPr>
              <a:t>Voice UX Designer</a:t>
            </a:r>
          </a:p>
        </p:txBody>
      </p:sp>
      <p:sp>
        <p:nvSpPr>
          <p:cNvPr id="15" name="TextBox 14"/>
          <p:cNvSpPr txBox="1"/>
          <p:nvPr/>
        </p:nvSpPr>
        <p:spPr>
          <a:xfrm>
            <a:off x="3425614" y="1458444"/>
            <a:ext cx="1473367" cy="400110"/>
          </a:xfrm>
          <a:prstGeom prst="rect">
            <a:avLst/>
          </a:prstGeom>
          <a:noFill/>
        </p:spPr>
        <p:txBody>
          <a:bodyPr wrap="square" rtlCol="0">
            <a:spAutoFit/>
          </a:bodyPr>
          <a:lstStyle/>
          <a:p>
            <a:pPr marL="91440" indent="-91440">
              <a:buClr>
                <a:schemeClr val="accent1"/>
              </a:buClr>
              <a:buFont typeface="Arial" panose="020B0604020202020204" pitchFamily="34" charset="0"/>
              <a:buChar char="•"/>
            </a:pPr>
            <a:r>
              <a:rPr lang="en-US" sz="1000" dirty="0">
                <a:solidFill>
                  <a:srgbClr val="0093D0"/>
                </a:solidFill>
              </a:rPr>
              <a:t>Head Of Machine Personality Design</a:t>
            </a:r>
          </a:p>
        </p:txBody>
      </p:sp>
      <p:sp>
        <p:nvSpPr>
          <p:cNvPr id="16" name="TextBox 15"/>
          <p:cNvSpPr txBox="1"/>
          <p:nvPr/>
        </p:nvSpPr>
        <p:spPr>
          <a:xfrm>
            <a:off x="6772504" y="1084904"/>
            <a:ext cx="1918474" cy="246221"/>
          </a:xfrm>
          <a:prstGeom prst="rect">
            <a:avLst/>
          </a:prstGeom>
          <a:noFill/>
        </p:spPr>
        <p:txBody>
          <a:bodyPr wrap="none" rtlCol="0">
            <a:spAutoFit/>
          </a:bodyPr>
          <a:lstStyle/>
          <a:p>
            <a:pPr marL="91440" indent="-91440">
              <a:buClr>
                <a:srgbClr val="54075B"/>
              </a:buClr>
              <a:buFont typeface="Arial" panose="020B0604020202020204" pitchFamily="34" charset="0"/>
              <a:buChar char="•"/>
            </a:pPr>
            <a:r>
              <a:rPr lang="en-US" sz="1000" dirty="0">
                <a:solidFill>
                  <a:srgbClr val="54075B"/>
                </a:solidFill>
              </a:rPr>
              <a:t>Haptic Interface Programmer</a:t>
            </a:r>
          </a:p>
        </p:txBody>
      </p:sp>
      <p:sp>
        <p:nvSpPr>
          <p:cNvPr id="17" name="TextBox 16"/>
          <p:cNvSpPr txBox="1"/>
          <p:nvPr/>
        </p:nvSpPr>
        <p:spPr>
          <a:xfrm>
            <a:off x="2241898" y="1825363"/>
            <a:ext cx="1269397" cy="400110"/>
          </a:xfrm>
          <a:prstGeom prst="rect">
            <a:avLst/>
          </a:prstGeom>
          <a:noFill/>
        </p:spPr>
        <p:txBody>
          <a:bodyPr wrap="square" rtlCol="0">
            <a:spAutoFit/>
          </a:bodyPr>
          <a:lstStyle/>
          <a:p>
            <a:pPr marL="91440" indent="-91440">
              <a:buClr>
                <a:schemeClr val="accent1"/>
              </a:buClr>
              <a:buFont typeface="Arial" panose="020B0604020202020204" pitchFamily="34" charset="0"/>
              <a:buChar char="•"/>
            </a:pPr>
            <a:r>
              <a:rPr lang="en-US" sz="1000" dirty="0">
                <a:solidFill>
                  <a:srgbClr val="0093D0"/>
                </a:solidFill>
              </a:rPr>
              <a:t>Smart Home Design Manager</a:t>
            </a:r>
          </a:p>
        </p:txBody>
      </p:sp>
      <p:sp>
        <p:nvSpPr>
          <p:cNvPr id="18" name="TextBox 17"/>
          <p:cNvSpPr txBox="1"/>
          <p:nvPr/>
        </p:nvSpPr>
        <p:spPr>
          <a:xfrm>
            <a:off x="6392324" y="1603607"/>
            <a:ext cx="1450397" cy="246221"/>
          </a:xfrm>
          <a:prstGeom prst="rect">
            <a:avLst/>
          </a:prstGeom>
          <a:noFill/>
        </p:spPr>
        <p:txBody>
          <a:bodyPr wrap="none" rtlCol="0">
            <a:spAutoFit/>
          </a:bodyPr>
          <a:lstStyle/>
          <a:p>
            <a:pPr marL="91440" indent="-91440">
              <a:buClr>
                <a:srgbClr val="54075B"/>
              </a:buClr>
              <a:buFont typeface="Arial" panose="020B0604020202020204" pitchFamily="34" charset="0"/>
              <a:buChar char="•"/>
            </a:pPr>
            <a:r>
              <a:rPr lang="en-US" sz="1000" dirty="0">
                <a:solidFill>
                  <a:srgbClr val="54075B"/>
                </a:solidFill>
              </a:rPr>
              <a:t>Flying Car Developer</a:t>
            </a:r>
          </a:p>
        </p:txBody>
      </p:sp>
      <p:sp>
        <p:nvSpPr>
          <p:cNvPr id="19" name="TextBox 18"/>
          <p:cNvSpPr txBox="1"/>
          <p:nvPr/>
        </p:nvSpPr>
        <p:spPr>
          <a:xfrm>
            <a:off x="4981226" y="1898430"/>
            <a:ext cx="1434367" cy="246221"/>
          </a:xfrm>
          <a:prstGeom prst="rect">
            <a:avLst/>
          </a:prstGeom>
          <a:noFill/>
        </p:spPr>
        <p:txBody>
          <a:bodyPr wrap="none" rtlCol="0">
            <a:spAutoFit/>
          </a:bodyPr>
          <a:lstStyle/>
          <a:p>
            <a:pPr marL="91440" indent="-91440">
              <a:buClr>
                <a:srgbClr val="54075B"/>
              </a:buClr>
              <a:buFont typeface="Arial" panose="020B0604020202020204" pitchFamily="34" charset="0"/>
              <a:buChar char="•"/>
            </a:pPr>
            <a:r>
              <a:rPr lang="en-US" sz="1000" dirty="0">
                <a:solidFill>
                  <a:srgbClr val="54075B"/>
                </a:solidFill>
              </a:rPr>
              <a:t>Machine Risk Officer</a:t>
            </a:r>
          </a:p>
        </p:txBody>
      </p:sp>
      <p:sp>
        <p:nvSpPr>
          <p:cNvPr id="20" name="TextBox 19"/>
          <p:cNvSpPr txBox="1"/>
          <p:nvPr/>
        </p:nvSpPr>
        <p:spPr>
          <a:xfrm>
            <a:off x="1997277" y="2194276"/>
            <a:ext cx="1562607" cy="246221"/>
          </a:xfrm>
          <a:prstGeom prst="rect">
            <a:avLst/>
          </a:prstGeom>
          <a:noFill/>
        </p:spPr>
        <p:txBody>
          <a:bodyPr wrap="none" rtlCol="0">
            <a:spAutoFit/>
          </a:bodyPr>
          <a:lstStyle/>
          <a:p>
            <a:pPr marL="91440" indent="-91440">
              <a:buClr>
                <a:schemeClr val="accent1"/>
              </a:buClr>
              <a:buFont typeface="Arial" panose="020B0604020202020204" pitchFamily="34" charset="0"/>
              <a:buChar char="•"/>
            </a:pPr>
            <a:r>
              <a:rPr lang="en-US" sz="1000" dirty="0">
                <a:solidFill>
                  <a:srgbClr val="0093D0"/>
                </a:solidFill>
              </a:rPr>
              <a:t>Algorithm Bias Auditor</a:t>
            </a:r>
          </a:p>
        </p:txBody>
      </p:sp>
      <p:sp>
        <p:nvSpPr>
          <p:cNvPr id="21" name="TextBox 20"/>
          <p:cNvSpPr txBox="1"/>
          <p:nvPr/>
        </p:nvSpPr>
        <p:spPr>
          <a:xfrm>
            <a:off x="3204163" y="2793613"/>
            <a:ext cx="1370247" cy="246221"/>
          </a:xfrm>
          <a:prstGeom prst="rect">
            <a:avLst/>
          </a:prstGeom>
          <a:noFill/>
        </p:spPr>
        <p:txBody>
          <a:bodyPr wrap="none" rtlCol="0">
            <a:spAutoFit/>
          </a:bodyPr>
          <a:lstStyle/>
          <a:p>
            <a:pPr marL="91440" indent="-91440">
              <a:buClr>
                <a:srgbClr val="679947"/>
              </a:buClr>
              <a:buFont typeface="Arial" panose="020B0604020202020204" pitchFamily="34" charset="0"/>
              <a:buChar char="•"/>
            </a:pPr>
            <a:r>
              <a:rPr lang="en-US" sz="1000" dirty="0">
                <a:solidFill>
                  <a:schemeClr val="accent4">
                    <a:lumMod val="50000"/>
                  </a:schemeClr>
                </a:solidFill>
              </a:rPr>
              <a:t>Tidewater Architect</a:t>
            </a:r>
          </a:p>
        </p:txBody>
      </p:sp>
      <p:sp>
        <p:nvSpPr>
          <p:cNvPr id="22" name="TextBox 21"/>
          <p:cNvSpPr txBox="1"/>
          <p:nvPr/>
        </p:nvSpPr>
        <p:spPr>
          <a:xfrm>
            <a:off x="3204163" y="2984847"/>
            <a:ext cx="1487267" cy="246221"/>
          </a:xfrm>
          <a:prstGeom prst="rect">
            <a:avLst/>
          </a:prstGeom>
          <a:noFill/>
        </p:spPr>
        <p:txBody>
          <a:bodyPr wrap="none" rtlCol="0">
            <a:spAutoFit/>
          </a:bodyPr>
          <a:lstStyle/>
          <a:p>
            <a:pPr marL="91440" indent="-91440">
              <a:buClr>
                <a:srgbClr val="679947"/>
              </a:buClr>
              <a:buFont typeface="Arial" panose="020B0604020202020204" pitchFamily="34" charset="0"/>
              <a:buChar char="•"/>
            </a:pPr>
            <a:r>
              <a:rPr lang="en-US" sz="1000" dirty="0">
                <a:solidFill>
                  <a:schemeClr val="accent4">
                    <a:lumMod val="50000"/>
                  </a:schemeClr>
                </a:solidFill>
              </a:rPr>
              <a:t>Esports Arena Builder</a:t>
            </a:r>
          </a:p>
        </p:txBody>
      </p:sp>
      <p:sp>
        <p:nvSpPr>
          <p:cNvPr id="23" name="TextBox 22"/>
          <p:cNvSpPr txBox="1"/>
          <p:nvPr/>
        </p:nvSpPr>
        <p:spPr>
          <a:xfrm>
            <a:off x="770478" y="2902659"/>
            <a:ext cx="1410322" cy="246221"/>
          </a:xfrm>
          <a:prstGeom prst="rect">
            <a:avLst/>
          </a:prstGeom>
          <a:noFill/>
        </p:spPr>
        <p:txBody>
          <a:bodyPr wrap="none" rtlCol="0">
            <a:spAutoFit/>
          </a:bodyPr>
          <a:lstStyle/>
          <a:p>
            <a:pPr marL="91440" indent="-91440">
              <a:buClr>
                <a:srgbClr val="679947"/>
              </a:buClr>
              <a:buFont typeface="Arial" panose="020B0604020202020204" pitchFamily="34" charset="0"/>
              <a:buChar char="•"/>
            </a:pPr>
            <a:r>
              <a:rPr lang="en-US" sz="1000" dirty="0">
                <a:solidFill>
                  <a:schemeClr val="accent4">
                    <a:lumMod val="50000"/>
                  </a:schemeClr>
                </a:solidFill>
              </a:rPr>
              <a:t>Data Trash Engineer</a:t>
            </a:r>
          </a:p>
        </p:txBody>
      </p:sp>
      <p:sp>
        <p:nvSpPr>
          <p:cNvPr id="24" name="TextBox 23"/>
          <p:cNvSpPr txBox="1"/>
          <p:nvPr/>
        </p:nvSpPr>
        <p:spPr>
          <a:xfrm>
            <a:off x="1905553" y="3106117"/>
            <a:ext cx="1423147" cy="246221"/>
          </a:xfrm>
          <a:prstGeom prst="rect">
            <a:avLst/>
          </a:prstGeom>
          <a:noFill/>
        </p:spPr>
        <p:txBody>
          <a:bodyPr wrap="none" rtlCol="0">
            <a:spAutoFit/>
          </a:bodyPr>
          <a:lstStyle/>
          <a:p>
            <a:pPr marL="91440" indent="-91440">
              <a:buClr>
                <a:srgbClr val="679947"/>
              </a:buClr>
              <a:buFont typeface="Arial" panose="020B0604020202020204" pitchFamily="34" charset="0"/>
              <a:buChar char="•"/>
            </a:pPr>
            <a:r>
              <a:rPr lang="en-US" sz="1000" dirty="0">
                <a:solidFill>
                  <a:schemeClr val="accent4">
                    <a:lumMod val="50000"/>
                  </a:schemeClr>
                </a:solidFill>
              </a:rPr>
              <a:t>Uni4life Coordinator</a:t>
            </a:r>
          </a:p>
        </p:txBody>
      </p:sp>
      <p:sp>
        <p:nvSpPr>
          <p:cNvPr id="25" name="TextBox 24"/>
          <p:cNvSpPr txBox="1"/>
          <p:nvPr/>
        </p:nvSpPr>
        <p:spPr>
          <a:xfrm>
            <a:off x="4898981" y="2879498"/>
            <a:ext cx="2330446" cy="246221"/>
          </a:xfrm>
          <a:prstGeom prst="rect">
            <a:avLst/>
          </a:prstGeom>
          <a:noFill/>
        </p:spPr>
        <p:txBody>
          <a:bodyPr wrap="none" rtlCol="0">
            <a:spAutoFit/>
          </a:bodyPr>
          <a:lstStyle/>
          <a:p>
            <a:pPr marL="91440" indent="-91440">
              <a:buClr>
                <a:srgbClr val="00447C"/>
              </a:buClr>
              <a:buFont typeface="Arial" panose="020B0604020202020204" pitchFamily="34" charset="0"/>
              <a:buChar char="•"/>
            </a:pPr>
            <a:r>
              <a:rPr lang="en-US" sz="1000" dirty="0">
                <a:solidFill>
                  <a:srgbClr val="00447C"/>
                </a:solidFill>
              </a:rPr>
              <a:t>Subscription Management Specialist</a:t>
            </a:r>
          </a:p>
        </p:txBody>
      </p:sp>
      <p:sp>
        <p:nvSpPr>
          <p:cNvPr id="26" name="TextBox 25"/>
          <p:cNvSpPr txBox="1"/>
          <p:nvPr/>
        </p:nvSpPr>
        <p:spPr>
          <a:xfrm>
            <a:off x="925293" y="3324252"/>
            <a:ext cx="1788631" cy="246221"/>
          </a:xfrm>
          <a:prstGeom prst="rect">
            <a:avLst/>
          </a:prstGeom>
          <a:noFill/>
        </p:spPr>
        <p:txBody>
          <a:bodyPr wrap="none" rtlCol="0">
            <a:spAutoFit/>
          </a:bodyPr>
          <a:lstStyle/>
          <a:p>
            <a:pPr marL="91440" indent="-91440">
              <a:buClr>
                <a:srgbClr val="679947"/>
              </a:buClr>
              <a:buFont typeface="Arial" panose="020B0604020202020204" pitchFamily="34" charset="0"/>
              <a:buChar char="•"/>
            </a:pPr>
            <a:r>
              <a:rPr lang="en-US" sz="1000" dirty="0">
                <a:solidFill>
                  <a:schemeClr val="accent4">
                    <a:lumMod val="50000"/>
                  </a:schemeClr>
                </a:solidFill>
              </a:rPr>
              <a:t>Head Of Business Behavior</a:t>
            </a:r>
          </a:p>
        </p:txBody>
      </p:sp>
      <p:sp>
        <p:nvSpPr>
          <p:cNvPr id="28" name="TextBox 27"/>
          <p:cNvSpPr txBox="1"/>
          <p:nvPr/>
        </p:nvSpPr>
        <p:spPr>
          <a:xfrm>
            <a:off x="6896130" y="3195242"/>
            <a:ext cx="1524135" cy="246221"/>
          </a:xfrm>
          <a:prstGeom prst="rect">
            <a:avLst/>
          </a:prstGeom>
          <a:noFill/>
        </p:spPr>
        <p:txBody>
          <a:bodyPr wrap="none" rtlCol="0">
            <a:spAutoFit/>
          </a:bodyPr>
          <a:lstStyle/>
          <a:p>
            <a:pPr marL="91440" indent="-91440">
              <a:buClr>
                <a:srgbClr val="00447C"/>
              </a:buClr>
              <a:buFont typeface="Arial" panose="020B0604020202020204" pitchFamily="34" charset="0"/>
              <a:buChar char="•"/>
            </a:pPr>
            <a:r>
              <a:rPr lang="en-US" sz="1000" dirty="0">
                <a:solidFill>
                  <a:srgbClr val="00447C"/>
                </a:solidFill>
              </a:rPr>
              <a:t>Chief Purpose Planner</a:t>
            </a:r>
          </a:p>
        </p:txBody>
      </p:sp>
      <p:sp>
        <p:nvSpPr>
          <p:cNvPr id="29" name="TextBox 28"/>
          <p:cNvSpPr txBox="1"/>
          <p:nvPr/>
        </p:nvSpPr>
        <p:spPr>
          <a:xfrm>
            <a:off x="1459368" y="3593523"/>
            <a:ext cx="982320" cy="246221"/>
          </a:xfrm>
          <a:prstGeom prst="rect">
            <a:avLst/>
          </a:prstGeom>
          <a:noFill/>
        </p:spPr>
        <p:txBody>
          <a:bodyPr wrap="none" rtlCol="0">
            <a:spAutoFit/>
          </a:bodyPr>
          <a:lstStyle/>
          <a:p>
            <a:pPr marL="91440" indent="-91440">
              <a:buClr>
                <a:srgbClr val="679947"/>
              </a:buClr>
              <a:buFont typeface="Arial" panose="020B0604020202020204" pitchFamily="34" charset="0"/>
              <a:buChar char="•"/>
            </a:pPr>
            <a:r>
              <a:rPr lang="en-US" sz="1000" dirty="0">
                <a:solidFill>
                  <a:schemeClr val="accent4">
                    <a:lumMod val="50000"/>
                  </a:schemeClr>
                </a:solidFill>
              </a:rPr>
              <a:t>Joy Adjutant</a:t>
            </a:r>
          </a:p>
        </p:txBody>
      </p:sp>
      <p:sp>
        <p:nvSpPr>
          <p:cNvPr id="30" name="TextBox 29"/>
          <p:cNvSpPr txBox="1"/>
          <p:nvPr/>
        </p:nvSpPr>
        <p:spPr>
          <a:xfrm>
            <a:off x="745479" y="3952848"/>
            <a:ext cx="3323247" cy="246221"/>
          </a:xfrm>
          <a:prstGeom prst="rect">
            <a:avLst/>
          </a:prstGeom>
          <a:noFill/>
        </p:spPr>
        <p:txBody>
          <a:bodyPr wrap="square" rtlCol="0">
            <a:spAutoFit/>
          </a:bodyPr>
          <a:lstStyle/>
          <a:p>
            <a:pPr marL="91440" indent="-91440">
              <a:buClr>
                <a:srgbClr val="679947"/>
              </a:buClr>
              <a:buFont typeface="Arial" panose="020B0604020202020204" pitchFamily="34" charset="0"/>
              <a:buChar char="•"/>
            </a:pPr>
            <a:r>
              <a:rPr lang="en-US" sz="1000" dirty="0">
                <a:solidFill>
                  <a:schemeClr val="accent4">
                    <a:lumMod val="50000"/>
                  </a:schemeClr>
                </a:solidFill>
              </a:rPr>
              <a:t>Juvenile Cybercrime Rehabilitation Counselor</a:t>
            </a:r>
          </a:p>
        </p:txBody>
      </p:sp>
      <p:sp>
        <p:nvSpPr>
          <p:cNvPr id="31" name="TextBox 30"/>
          <p:cNvSpPr txBox="1"/>
          <p:nvPr/>
        </p:nvSpPr>
        <p:spPr>
          <a:xfrm>
            <a:off x="3289980" y="3255180"/>
            <a:ext cx="1407116" cy="246221"/>
          </a:xfrm>
          <a:prstGeom prst="rect">
            <a:avLst/>
          </a:prstGeom>
          <a:noFill/>
        </p:spPr>
        <p:txBody>
          <a:bodyPr wrap="none" rtlCol="0">
            <a:spAutoFit/>
          </a:bodyPr>
          <a:lstStyle/>
          <a:p>
            <a:pPr marL="91440" indent="-91440">
              <a:buClr>
                <a:srgbClr val="679947"/>
              </a:buClr>
              <a:buFont typeface="Arial" panose="020B0604020202020204" pitchFamily="34" charset="0"/>
              <a:buChar char="•"/>
            </a:pPr>
            <a:r>
              <a:rPr lang="en-US" sz="1000" dirty="0">
                <a:solidFill>
                  <a:schemeClr val="accent4">
                    <a:lumMod val="50000"/>
                  </a:schemeClr>
                </a:solidFill>
              </a:rPr>
              <a:t>VR Arcade Manager</a:t>
            </a:r>
          </a:p>
        </p:txBody>
      </p:sp>
      <p:sp>
        <p:nvSpPr>
          <p:cNvPr id="32" name="TextBox 31"/>
          <p:cNvSpPr txBox="1"/>
          <p:nvPr/>
        </p:nvSpPr>
        <p:spPr>
          <a:xfrm>
            <a:off x="3003043" y="3604698"/>
            <a:ext cx="1661993" cy="246221"/>
          </a:xfrm>
          <a:prstGeom prst="rect">
            <a:avLst/>
          </a:prstGeom>
          <a:noFill/>
        </p:spPr>
        <p:txBody>
          <a:bodyPr wrap="none" rtlCol="0">
            <a:spAutoFit/>
          </a:bodyPr>
          <a:lstStyle/>
          <a:p>
            <a:pPr marL="91440" indent="-91440">
              <a:buClr>
                <a:srgbClr val="679947"/>
              </a:buClr>
              <a:buFont typeface="Arial" panose="020B0604020202020204" pitchFamily="34" charset="0"/>
              <a:buChar char="•"/>
            </a:pPr>
            <a:r>
              <a:rPr lang="en-US" sz="1000" dirty="0">
                <a:solidFill>
                  <a:schemeClr val="accent4">
                    <a:lumMod val="50000"/>
                  </a:schemeClr>
                </a:solidFill>
              </a:rPr>
              <a:t>Vertical Farm Consultant</a:t>
            </a:r>
          </a:p>
        </p:txBody>
      </p:sp>
      <p:sp>
        <p:nvSpPr>
          <p:cNvPr id="44" name="TextBox 43"/>
          <p:cNvSpPr txBox="1"/>
          <p:nvPr/>
        </p:nvSpPr>
        <p:spPr>
          <a:xfrm rot="16200000">
            <a:off x="-755366" y="2556697"/>
            <a:ext cx="2028183" cy="369332"/>
          </a:xfrm>
          <a:prstGeom prst="rect">
            <a:avLst/>
          </a:prstGeom>
          <a:noFill/>
        </p:spPr>
        <p:txBody>
          <a:bodyPr wrap="none" rtlCol="0">
            <a:spAutoFit/>
          </a:bodyPr>
          <a:lstStyle/>
          <a:p>
            <a:pPr algn="ctr"/>
            <a:r>
              <a:rPr lang="en-US" dirty="0">
                <a:solidFill>
                  <a:schemeClr val="bg2">
                    <a:lumMod val="50000"/>
                  </a:schemeClr>
                </a:solidFill>
              </a:rPr>
              <a:t>TECH-CENTRICITY</a:t>
            </a:r>
          </a:p>
        </p:txBody>
      </p:sp>
      <p:sp>
        <p:nvSpPr>
          <p:cNvPr id="45" name="TextBox 44"/>
          <p:cNvSpPr txBox="1"/>
          <p:nvPr/>
        </p:nvSpPr>
        <p:spPr>
          <a:xfrm>
            <a:off x="3883319" y="4451653"/>
            <a:ext cx="1768434" cy="369332"/>
          </a:xfrm>
          <a:prstGeom prst="rect">
            <a:avLst/>
          </a:prstGeom>
          <a:noFill/>
        </p:spPr>
        <p:txBody>
          <a:bodyPr wrap="none" rtlCol="0">
            <a:spAutoFit/>
          </a:bodyPr>
          <a:lstStyle/>
          <a:p>
            <a:pPr algn="ctr"/>
            <a:r>
              <a:rPr lang="en-US" dirty="0">
                <a:solidFill>
                  <a:schemeClr val="bg2">
                    <a:lumMod val="50000"/>
                  </a:schemeClr>
                </a:solidFill>
              </a:rPr>
              <a:t>TIME HORIZON</a:t>
            </a:r>
          </a:p>
        </p:txBody>
      </p:sp>
      <p:sp>
        <p:nvSpPr>
          <p:cNvPr id="47" name="TextBox 46"/>
          <p:cNvSpPr txBox="1"/>
          <p:nvPr/>
        </p:nvSpPr>
        <p:spPr>
          <a:xfrm>
            <a:off x="-57730" y="770286"/>
            <a:ext cx="612668" cy="307777"/>
          </a:xfrm>
          <a:prstGeom prst="rect">
            <a:avLst/>
          </a:prstGeom>
          <a:noFill/>
        </p:spPr>
        <p:txBody>
          <a:bodyPr wrap="none" rtlCol="0">
            <a:spAutoFit/>
          </a:bodyPr>
          <a:lstStyle/>
          <a:p>
            <a:pPr algn="ctr"/>
            <a:r>
              <a:rPr lang="en-US" sz="1400" dirty="0">
                <a:solidFill>
                  <a:schemeClr val="bg2">
                    <a:lumMod val="50000"/>
                  </a:schemeClr>
                </a:solidFill>
              </a:rPr>
              <a:t>HIGH</a:t>
            </a:r>
          </a:p>
        </p:txBody>
      </p:sp>
      <p:sp>
        <p:nvSpPr>
          <p:cNvPr id="48" name="TextBox 47"/>
          <p:cNvSpPr txBox="1"/>
          <p:nvPr/>
        </p:nvSpPr>
        <p:spPr>
          <a:xfrm>
            <a:off x="-36967" y="4253823"/>
            <a:ext cx="566438" cy="307777"/>
          </a:xfrm>
          <a:prstGeom prst="rect">
            <a:avLst/>
          </a:prstGeom>
          <a:noFill/>
        </p:spPr>
        <p:txBody>
          <a:bodyPr wrap="none" rtlCol="0">
            <a:spAutoFit/>
          </a:bodyPr>
          <a:lstStyle/>
          <a:p>
            <a:pPr algn="ctr"/>
            <a:r>
              <a:rPr lang="en-US" sz="1400" dirty="0">
                <a:solidFill>
                  <a:schemeClr val="bg2">
                    <a:lumMod val="50000"/>
                  </a:schemeClr>
                </a:solidFill>
              </a:rPr>
              <a:t>LOW</a:t>
            </a:r>
          </a:p>
        </p:txBody>
      </p:sp>
      <p:sp>
        <p:nvSpPr>
          <p:cNvPr id="49" name="TextBox 48"/>
          <p:cNvSpPr txBox="1"/>
          <p:nvPr/>
        </p:nvSpPr>
        <p:spPr>
          <a:xfrm>
            <a:off x="460785" y="4463592"/>
            <a:ext cx="569388" cy="307777"/>
          </a:xfrm>
          <a:prstGeom prst="rect">
            <a:avLst/>
          </a:prstGeom>
          <a:noFill/>
        </p:spPr>
        <p:txBody>
          <a:bodyPr wrap="none" rtlCol="0">
            <a:spAutoFit/>
          </a:bodyPr>
          <a:lstStyle/>
          <a:p>
            <a:pPr algn="ctr"/>
            <a:r>
              <a:rPr lang="en-US" sz="1400" dirty="0">
                <a:solidFill>
                  <a:schemeClr val="bg2">
                    <a:lumMod val="50000"/>
                  </a:schemeClr>
                </a:solidFill>
              </a:rPr>
              <a:t>2019</a:t>
            </a:r>
          </a:p>
        </p:txBody>
      </p:sp>
      <p:sp>
        <p:nvSpPr>
          <p:cNvPr id="50" name="TextBox 49"/>
          <p:cNvSpPr txBox="1"/>
          <p:nvPr/>
        </p:nvSpPr>
        <p:spPr>
          <a:xfrm>
            <a:off x="8276588" y="4463592"/>
            <a:ext cx="569388" cy="307777"/>
          </a:xfrm>
          <a:prstGeom prst="rect">
            <a:avLst/>
          </a:prstGeom>
          <a:noFill/>
        </p:spPr>
        <p:txBody>
          <a:bodyPr wrap="none" rtlCol="0">
            <a:spAutoFit/>
          </a:bodyPr>
          <a:lstStyle/>
          <a:p>
            <a:pPr algn="ctr"/>
            <a:r>
              <a:rPr lang="en-US" sz="1400" dirty="0">
                <a:solidFill>
                  <a:schemeClr val="bg2">
                    <a:lumMod val="50000"/>
                  </a:schemeClr>
                </a:solidFill>
              </a:rPr>
              <a:t>2029</a:t>
            </a:r>
          </a:p>
        </p:txBody>
      </p:sp>
    </p:spTree>
    <p:extLst>
      <p:ext uri="{BB962C8B-B14F-4D97-AF65-F5344CB8AC3E}">
        <p14:creationId xmlns:p14="http://schemas.microsoft.com/office/powerpoint/2010/main" val="340702968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0825" cy="4572000"/>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1183758"/>
            <a:ext cx="9144000" cy="2285583"/>
          </a:xfrm>
          <a:prstGeom prst="rect">
            <a:avLst/>
          </a:prstGeom>
          <a:solidFill>
            <a:srgbClr val="00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02C8D0DF-C1CD-41D2-A83F-355550C212EF}" type="slidenum">
              <a:rPr lang="en-US" smtClean="0">
                <a:solidFill>
                  <a:schemeClr val="bg1"/>
                </a:solidFill>
              </a:rPr>
              <a:pPr/>
              <a:t>9</a:t>
            </a:fld>
            <a:endParaRPr lang="en-US" dirty="0">
              <a:solidFill>
                <a:schemeClr val="bg1"/>
              </a:solidFill>
            </a:endParaRPr>
          </a:p>
        </p:txBody>
      </p:sp>
      <p:sp>
        <p:nvSpPr>
          <p:cNvPr id="2" name="Rectangle 1"/>
          <p:cNvSpPr/>
          <p:nvPr/>
        </p:nvSpPr>
        <p:spPr>
          <a:xfrm>
            <a:off x="482569" y="520724"/>
            <a:ext cx="8202184" cy="4616648"/>
          </a:xfrm>
          <a:prstGeom prst="rect">
            <a:avLst/>
          </a:prstGeom>
        </p:spPr>
        <p:txBody>
          <a:bodyPr wrap="square">
            <a:spAutoFit/>
          </a:bodyPr>
          <a:lstStyle/>
          <a:p>
            <a:pPr algn="ctr">
              <a:lnSpc>
                <a:spcPts val="4200"/>
              </a:lnSpc>
              <a:spcAft>
                <a:spcPts val="1200"/>
              </a:spcAft>
            </a:pPr>
            <a:r>
              <a:rPr lang="en-US" sz="2800" dirty="0">
                <a:solidFill>
                  <a:schemeClr val="bg1"/>
                </a:solidFill>
              </a:rPr>
              <a:t>Demand for higher cognitive skills, such as</a:t>
            </a:r>
          </a:p>
          <a:p>
            <a:pPr algn="ctr">
              <a:lnSpc>
                <a:spcPts val="4200"/>
              </a:lnSpc>
              <a:spcAft>
                <a:spcPts val="1200"/>
              </a:spcAft>
            </a:pPr>
            <a:r>
              <a:rPr lang="en-US" sz="3200" dirty="0">
                <a:solidFill>
                  <a:schemeClr val="bg1"/>
                </a:solidFill>
              </a:rPr>
              <a:t>creativity, </a:t>
            </a:r>
            <a:br>
              <a:rPr lang="en-US" sz="3200" dirty="0">
                <a:solidFill>
                  <a:schemeClr val="bg1"/>
                </a:solidFill>
              </a:rPr>
            </a:br>
            <a:r>
              <a:rPr lang="en-US" sz="3200" dirty="0">
                <a:solidFill>
                  <a:schemeClr val="bg1"/>
                </a:solidFill>
              </a:rPr>
              <a:t>critical thinking, </a:t>
            </a:r>
            <a:br>
              <a:rPr lang="en-US" sz="3200" dirty="0">
                <a:solidFill>
                  <a:schemeClr val="bg1"/>
                </a:solidFill>
              </a:rPr>
            </a:br>
            <a:r>
              <a:rPr lang="en-US" sz="3200" dirty="0">
                <a:solidFill>
                  <a:schemeClr val="bg1"/>
                </a:solidFill>
              </a:rPr>
              <a:t>decision making, </a:t>
            </a:r>
            <a:br>
              <a:rPr lang="en-US" sz="3200" dirty="0">
                <a:solidFill>
                  <a:schemeClr val="bg1"/>
                </a:solidFill>
              </a:rPr>
            </a:br>
            <a:r>
              <a:rPr lang="en-US" sz="3200" dirty="0">
                <a:solidFill>
                  <a:schemeClr val="bg1"/>
                </a:solidFill>
              </a:rPr>
              <a:t>and complex information processing, </a:t>
            </a:r>
          </a:p>
          <a:p>
            <a:pPr algn="ctr">
              <a:lnSpc>
                <a:spcPts val="4200"/>
              </a:lnSpc>
              <a:spcAft>
                <a:spcPts val="1200"/>
              </a:spcAft>
            </a:pPr>
            <a:r>
              <a:rPr lang="en-US" sz="2800" dirty="0">
                <a:solidFill>
                  <a:schemeClr val="bg1"/>
                </a:solidFill>
              </a:rPr>
              <a:t>will grow by 19% in the U.S. through 2030. </a:t>
            </a:r>
          </a:p>
          <a:p>
            <a:br>
              <a:rPr lang="en-US" sz="1600" dirty="0"/>
            </a:br>
            <a:endParaRPr lang="en-US" sz="1600" dirty="0"/>
          </a:p>
          <a:p>
            <a:br>
              <a:rPr lang="en-US" sz="1100" dirty="0">
                <a:solidFill>
                  <a:schemeClr val="bg1">
                    <a:lumMod val="50000"/>
                  </a:schemeClr>
                </a:solidFill>
              </a:rPr>
            </a:br>
            <a:r>
              <a:rPr lang="en-US" sz="1100" dirty="0">
                <a:solidFill>
                  <a:schemeClr val="bg1">
                    <a:lumMod val="50000"/>
                  </a:schemeClr>
                </a:solidFill>
              </a:rPr>
              <a:t>(Source: Jacques </a:t>
            </a:r>
            <a:r>
              <a:rPr lang="en-US" sz="1100" dirty="0" err="1">
                <a:solidFill>
                  <a:schemeClr val="bg1">
                    <a:lumMod val="50000"/>
                  </a:schemeClr>
                </a:solidFill>
              </a:rPr>
              <a:t>Bughin</a:t>
            </a:r>
            <a:r>
              <a:rPr lang="en-US" sz="1100" dirty="0">
                <a:solidFill>
                  <a:schemeClr val="bg1">
                    <a:lumMod val="50000"/>
                  </a:schemeClr>
                </a:solidFill>
              </a:rPr>
              <a:t>, et al., "Skill shift: Automation and the future of the workforce," McKinsey Global Institute, 2015.) </a:t>
            </a:r>
          </a:p>
        </p:txBody>
      </p:sp>
    </p:spTree>
    <p:extLst>
      <p:ext uri="{BB962C8B-B14F-4D97-AF65-F5344CB8AC3E}">
        <p14:creationId xmlns:p14="http://schemas.microsoft.com/office/powerpoint/2010/main" val="1108874640"/>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 GP Strategies Template">
  <a:themeElements>
    <a:clrScheme name="GP Strategies">
      <a:dk1>
        <a:srgbClr val="343735"/>
      </a:dk1>
      <a:lt1>
        <a:sysClr val="window" lastClr="FFFFFF"/>
      </a:lt1>
      <a:dk2>
        <a:srgbClr val="343735"/>
      </a:dk2>
      <a:lt2>
        <a:srgbClr val="FFFFFF"/>
      </a:lt2>
      <a:accent1>
        <a:srgbClr val="0093D0"/>
      </a:accent1>
      <a:accent2>
        <a:srgbClr val="F15D22"/>
      </a:accent2>
      <a:accent3>
        <a:srgbClr val="E7A614"/>
      </a:accent3>
      <a:accent4>
        <a:srgbClr val="679940"/>
      </a:accent4>
      <a:accent5>
        <a:srgbClr val="4472C4"/>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GP Strategies Grey">
      <a:srgbClr val="343735"/>
    </a:custClr>
    <a:custClr name="GP Strategies Blue">
      <a:srgbClr val="0093D0"/>
    </a:custClr>
    <a:custClr name="GP Strategies Orange">
      <a:srgbClr val="F15D22"/>
    </a:custClr>
    <a:custClr name="GP Strategies Dk Blue">
      <a:srgbClr val="00447C"/>
    </a:custClr>
    <a:custClr name="GP Strategies Dk Purple">
      <a:srgbClr val="54075B"/>
    </a:custClr>
    <a:custClr name="GP Strategies Olive Green">
      <a:srgbClr val="679947"/>
    </a:custClr>
    <a:custClr name="GP Strategies Rust">
      <a:srgbClr val="A03522"/>
    </a:custClr>
    <a:custClr name="GP Strategies Gold">
      <a:srgbClr val="E7A614"/>
    </a:custClr>
  </a:custClrLst>
</a:theme>
</file>

<file path=ppt/theme/theme2.xml><?xml version="1.0" encoding="utf-8"?>
<a:theme xmlns:a="http://schemas.openxmlformats.org/drawingml/2006/main" name="Office Theme">
  <a:themeElements>
    <a:clrScheme name="GP NEW_02">
      <a:dk1>
        <a:srgbClr val="343735"/>
      </a:dk1>
      <a:lt1>
        <a:srgbClr val="FFFFFF"/>
      </a:lt1>
      <a:dk2>
        <a:srgbClr val="052E40"/>
      </a:dk2>
      <a:lt2>
        <a:srgbClr val="DCDCDC"/>
      </a:lt2>
      <a:accent1>
        <a:srgbClr val="123E67"/>
      </a:accent1>
      <a:accent2>
        <a:srgbClr val="03749C"/>
      </a:accent2>
      <a:accent3>
        <a:srgbClr val="11B1D7"/>
      </a:accent3>
      <a:accent4>
        <a:srgbClr val="A1BE31"/>
      </a:accent4>
      <a:accent5>
        <a:srgbClr val="F16D23"/>
      </a:accent5>
      <a:accent6>
        <a:srgbClr val="D3452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E43F73898DF7E448BD3043EDBEFA29B" ma:contentTypeVersion="5" ma:contentTypeDescription="Create a new document." ma:contentTypeScope="" ma:versionID="bdbdfbd5661fc6179df681e946cbe481">
  <xsd:schema xmlns:xsd="http://www.w3.org/2001/XMLSchema" xmlns:xs="http://www.w3.org/2001/XMLSchema" xmlns:p="http://schemas.microsoft.com/office/2006/metadata/properties" xmlns:ns1="http://schemas.microsoft.com/sharepoint/v3" xmlns:ns2="1f0dda59-cb60-4b9e-a13e-0dd7e7133480" xmlns:ns3="d9c3fffe-f06e-471b-a287-560ba303212c" targetNamespace="http://schemas.microsoft.com/office/2006/metadata/properties" ma:root="true" ma:fieldsID="827d65ebc2ce8b0391590722411aa5dd" ns1:_="" ns2:_="" ns3:_="">
    <xsd:import namespace="http://schemas.microsoft.com/sharepoint/v3"/>
    <xsd:import namespace="1f0dda59-cb60-4b9e-a13e-0dd7e7133480"/>
    <xsd:import namespace="d9c3fffe-f06e-471b-a287-560ba303212c"/>
    <xsd:element name="properties">
      <xsd:complexType>
        <xsd:sequence>
          <xsd:element name="documentManagement">
            <xsd:complexType>
              <xsd:all>
                <xsd:element ref="ns2:Template_x0020_Type" minOccurs="0"/>
                <xsd:element ref="ns3:TaxKeywordTaxHTField" minOccurs="0"/>
                <xsd:element ref="ns3:TaxCatchAll" minOccurs="0"/>
                <xsd:element ref="ns1:RoutingRuleDescrip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2" ma:displayName="Description" ma:internalName="RoutingRuleDescriptio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f0dda59-cb60-4b9e-a13e-0dd7e7133480" elementFormDefault="qualified">
    <xsd:import namespace="http://schemas.microsoft.com/office/2006/documentManagement/types"/>
    <xsd:import namespace="http://schemas.microsoft.com/office/infopath/2007/PartnerControls"/>
    <xsd:element name="Template_x0020_Type" ma:index="8" nillable="true" ma:displayName="Template Type" ma:format="Dropdown" ma:internalName="Template_x0020_Type">
      <xsd:simpleType>
        <xsd:restriction base="dms:Choice">
          <xsd:enumeration value="Presentation"/>
          <xsd:enumeration value="E-Letterhead"/>
        </xsd:restriction>
      </xsd:simpleType>
    </xsd:element>
  </xsd:schema>
  <xsd:schema xmlns:xsd="http://www.w3.org/2001/XMLSchema" xmlns:xs="http://www.w3.org/2001/XMLSchema" xmlns:dms="http://schemas.microsoft.com/office/2006/documentManagement/types" xmlns:pc="http://schemas.microsoft.com/office/infopath/2007/PartnerControls" targetNamespace="d9c3fffe-f06e-471b-a287-560ba303212c" elementFormDefault="qualified">
    <xsd:import namespace="http://schemas.microsoft.com/office/2006/documentManagement/types"/>
    <xsd:import namespace="http://schemas.microsoft.com/office/infopath/2007/PartnerControls"/>
    <xsd:element name="TaxKeywordTaxHTField" ma:index="10"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11" nillable="true" ma:displayName="Taxonomy Catch All Column" ma:hidden="true" ma:list="{40018cc6-eb92-425b-9329-02ce83542856}" ma:internalName="TaxCatchAll" ma:showField="CatchAllData" ma:web="a64de9da-6cc8-4ed4-9fb2-bb2105058a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RoutingRuleDescription xmlns="http://schemas.microsoft.com/sharepoint/v3">GP Strategies Template [WideScrn 16-9] 1.31.19.pptx</RoutingRuleDescription>
    <Template_x0020_Type xmlns="1f0dda59-cb60-4b9e-a13e-0dd7e7133480">Presentation</Template_x0020_Type>
    <TaxCatchAll xmlns="d9c3fffe-f06e-471b-a287-560ba303212c">
      <Value>312</Value>
    </TaxCatchAll>
    <TaxKeywordTaxHTField xmlns="d9c3fffe-f06e-471b-a287-560ba303212c">
      <Terms xmlns="http://schemas.microsoft.com/office/infopath/2007/PartnerControls">
        <TermInfo xmlns="http://schemas.microsoft.com/office/infopath/2007/PartnerControls">
          <TermName xmlns="http://schemas.microsoft.com/office/infopath/2007/PartnerControls">Presentation Template</TermName>
          <TermId xmlns="http://schemas.microsoft.com/office/infopath/2007/PartnerControls">54209fc1-c7ce-4ece-aab9-0f8a1607c843</TermId>
        </TermInfo>
      </Terms>
    </TaxKeywordTaxHTField>
  </documentManagement>
</p:properties>
</file>

<file path=customXml/itemProps1.xml><?xml version="1.0" encoding="utf-8"?>
<ds:datastoreItem xmlns:ds="http://schemas.openxmlformats.org/officeDocument/2006/customXml" ds:itemID="{54AB74F2-C95B-4CA5-8983-C04B58671DF2}">
  <ds:schemaRefs>
    <ds:schemaRef ds:uri="http://schemas.microsoft.com/sharepoint/v3/contenttype/forms"/>
  </ds:schemaRefs>
</ds:datastoreItem>
</file>

<file path=customXml/itemProps2.xml><?xml version="1.0" encoding="utf-8"?>
<ds:datastoreItem xmlns:ds="http://schemas.openxmlformats.org/officeDocument/2006/customXml" ds:itemID="{7E133E1C-FB3E-4E12-8B86-37F4C0A3C8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f0dda59-cb60-4b9e-a13e-0dd7e7133480"/>
    <ds:schemaRef ds:uri="d9c3fffe-f06e-471b-a287-560ba30321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F83EE9D-0D7C-400A-A806-733D7FF3CBD4}">
  <ds:schemaRefs>
    <ds:schemaRef ds:uri="http://purl.org/dc/terms/"/>
    <ds:schemaRef ds:uri="1f0dda59-cb60-4b9e-a13e-0dd7e7133480"/>
    <ds:schemaRef ds:uri="http://purl.org/dc/dcmitype/"/>
    <ds:schemaRef ds:uri="http://schemas.openxmlformats.org/package/2006/metadata/core-properties"/>
    <ds:schemaRef ds:uri="http://purl.org/dc/elements/1.1/"/>
    <ds:schemaRef ds:uri="http://schemas.microsoft.com/office/2006/documentManagement/types"/>
    <ds:schemaRef ds:uri="d9c3fffe-f06e-471b-a287-560ba303212c"/>
    <ds:schemaRef ds:uri="http://schemas.microsoft.com/sharepoint/v3"/>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23479</TotalTime>
  <Words>1770</Words>
  <Application>Microsoft Office PowerPoint</Application>
  <PresentationFormat>On-screen Show (16:9)</PresentationFormat>
  <Paragraphs>310</Paragraphs>
  <Slides>35</Slides>
  <Notes>20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35</vt:i4>
      </vt:variant>
    </vt:vector>
  </HeadingPairs>
  <TitlesOfParts>
    <vt:vector size="49" baseType="lpstr">
      <vt:lpstr>Arial</vt:lpstr>
      <vt:lpstr>Arial Narrow</vt:lpstr>
      <vt:lpstr>Calibri</vt:lpstr>
      <vt:lpstr>Century Schoolbook</vt:lpstr>
      <vt:lpstr>Courier New</vt:lpstr>
      <vt:lpstr>Gill Sans MT</vt:lpstr>
      <vt:lpstr>Segoe UI</vt:lpstr>
      <vt:lpstr>Segoe UI Light</vt:lpstr>
      <vt:lpstr>Segoe UI Regular</vt:lpstr>
      <vt:lpstr>Segoe UI Semibold</vt:lpstr>
      <vt:lpstr>Segoe UI Semilight</vt:lpstr>
      <vt:lpstr>Wingdings</vt:lpstr>
      <vt:lpstr> GP Strategies Template</vt:lpstr>
      <vt:lpstr>Office Theme</vt:lpstr>
      <vt:lpstr>5 Learning Trends for 2020:  Re-Humanizing L&amp;D for the Workforce of the Future</vt:lpstr>
      <vt:lpstr>PowerPoint Presentation</vt:lpstr>
      <vt:lpstr>Learning and Development Global Sentiment Survey</vt:lpstr>
      <vt:lpstr>PowerPoint Presentation</vt:lpstr>
      <vt:lpstr>Digital Transformation</vt:lpstr>
      <vt:lpstr>Digital Transformation</vt:lpstr>
      <vt:lpstr>PowerPoint Presentation</vt:lpstr>
      <vt:lpstr>21 MORE Jobs: The Road to 2029</vt:lpstr>
      <vt:lpstr>PowerPoint Presentation</vt:lpstr>
      <vt:lpstr>Design Thinking</vt:lpstr>
      <vt:lpstr>PowerPoint Presentation</vt:lpstr>
      <vt:lpstr>General Electric</vt:lpstr>
      <vt:lpstr>General Electric</vt:lpstr>
      <vt:lpstr>PowerPoint Presentation</vt:lpstr>
      <vt:lpstr>POLL</vt:lpstr>
      <vt:lpstr>Augmented Reality</vt:lpstr>
      <vt:lpstr>PowerPoint Presentation</vt:lpstr>
      <vt:lpstr>PowerPoint Presentation</vt:lpstr>
      <vt:lpstr>Virtual Reality</vt:lpstr>
      <vt:lpstr>Planning</vt:lpstr>
      <vt:lpstr>Shooting/Asset Production</vt:lpstr>
      <vt:lpstr>Post-Production / Development</vt:lpstr>
      <vt:lpstr>PowerPoint Presentation</vt:lpstr>
      <vt:lpstr>POLL</vt:lpstr>
      <vt:lpstr>Learner Experience</vt:lpstr>
      <vt:lpstr>PowerPoint Presentation</vt:lpstr>
      <vt:lpstr>Adaptive Learning PLATFORM</vt:lpstr>
      <vt:lpstr>Leadership Essentials Journey</vt:lpstr>
      <vt:lpstr>PowerPoint Presentation</vt:lpstr>
      <vt:lpstr>PowerPoint Presentation</vt:lpstr>
      <vt:lpstr>PowerPoint Presentation</vt:lpstr>
      <vt:lpstr>General Dynamics Electric Boat Onboarding Board Game</vt:lpstr>
      <vt:lpstr>What’s next?</vt:lpstr>
      <vt:lpstr>PowerPoint Presentation</vt:lpstr>
      <vt:lpstr>PowerPoint Presentation</vt:lpstr>
    </vt:vector>
  </TitlesOfParts>
  <Company>General Physics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GP Strategies Template [WideScrn 16-9] 1.31.19.pptx</dc:title>
  <dc:creator>mkulp</dc:creator>
  <cp:keywords>Presentation Template</cp:keywords>
  <cp:lastModifiedBy>Regina Harris</cp:lastModifiedBy>
  <cp:revision>2547</cp:revision>
  <cp:lastPrinted>2018-06-14T18:52:52Z</cp:lastPrinted>
  <dcterms:created xsi:type="dcterms:W3CDTF">2012-03-19T20:18:37Z</dcterms:created>
  <dcterms:modified xsi:type="dcterms:W3CDTF">2020-01-16T20:18:31Z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312;#Presentation Template|54209fc1-c7ce-4ece-aab9-0f8a1607c843</vt:lpwstr>
  </property>
  <property fmtid="{D5CDD505-2E9C-101B-9397-08002B2CF9AE}" pid="3" name="ContentTypeId">
    <vt:lpwstr>0x0101009E43F73898DF7E448BD3043EDBEFA29B</vt:lpwstr>
  </property>
</Properties>
</file>